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00" r:id="rId2"/>
    <p:sldMasterId id="2147483701" r:id="rId3"/>
    <p:sldMasterId id="2147483705" r:id="rId4"/>
  </p:sldMasterIdLst>
  <p:notesMasterIdLst>
    <p:notesMasterId r:id="rId43"/>
  </p:notesMasterIdLst>
  <p:sldIdLst>
    <p:sldId id="256" r:id="rId5"/>
    <p:sldId id="257" r:id="rId6"/>
    <p:sldId id="258" r:id="rId7"/>
    <p:sldId id="473" r:id="rId8"/>
    <p:sldId id="489" r:id="rId9"/>
    <p:sldId id="474" r:id="rId10"/>
    <p:sldId id="475" r:id="rId11"/>
    <p:sldId id="476" r:id="rId12"/>
    <p:sldId id="477" r:id="rId13"/>
    <p:sldId id="481" r:id="rId14"/>
    <p:sldId id="403" r:id="rId15"/>
    <p:sldId id="479" r:id="rId16"/>
    <p:sldId id="482" r:id="rId17"/>
    <p:sldId id="472" r:id="rId18"/>
    <p:sldId id="480" r:id="rId19"/>
    <p:sldId id="483" r:id="rId20"/>
    <p:sldId id="484" r:id="rId21"/>
    <p:sldId id="486" r:id="rId22"/>
    <p:sldId id="487" r:id="rId23"/>
    <p:sldId id="359" r:id="rId24"/>
    <p:sldId id="394" r:id="rId25"/>
    <p:sldId id="485" r:id="rId26"/>
    <p:sldId id="261" r:id="rId27"/>
    <p:sldId id="308" r:id="rId28"/>
    <p:sldId id="488" r:id="rId29"/>
    <p:sldId id="355" r:id="rId30"/>
    <p:sldId id="358" r:id="rId31"/>
    <p:sldId id="395" r:id="rId32"/>
    <p:sldId id="402" r:id="rId33"/>
    <p:sldId id="263" r:id="rId34"/>
    <p:sldId id="408" r:id="rId35"/>
    <p:sldId id="426" r:id="rId36"/>
    <p:sldId id="301" r:id="rId37"/>
    <p:sldId id="433" r:id="rId38"/>
    <p:sldId id="363" r:id="rId39"/>
    <p:sldId id="436" r:id="rId40"/>
    <p:sldId id="435" r:id="rId41"/>
    <p:sldId id="302" r:id="rId42"/>
  </p:sldIdLst>
  <p:sldSz cx="10680700" cy="7556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8"/>
    <a:srgbClr val="D15F95"/>
    <a:srgbClr val="5B9BD5"/>
    <a:srgbClr val="4E5D7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162B80-D677-43DC-A5B5-BD899A8DAB17}">
  <a:tblStyle styleId="{CA162B80-D677-43DC-A5B5-BD899A8DAB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D2A58F6-1130-4196-ACDD-52510EED75C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83626" autoAdjust="0"/>
  </p:normalViewPr>
  <p:slideViewPr>
    <p:cSldViewPr snapToGrid="0">
      <p:cViewPr varScale="1">
        <p:scale>
          <a:sx n="79" d="100"/>
          <a:sy n="79" d="100"/>
        </p:scale>
        <p:origin x="1085" y="62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A4A1D-DDE6-41F2-BD04-5138C7AA40F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E7AE40-3B69-40F0-A5C3-76512C2BB230}">
      <dgm:prSet phldrT="[Tekst]"/>
      <dgm:spPr>
        <a:solidFill>
          <a:schemeClr val="accent2"/>
        </a:solidFill>
      </dgm:spPr>
      <dgm:t>
        <a:bodyPr/>
        <a:lstStyle/>
        <a:p>
          <a:r>
            <a:rPr lang="pl-PL" dirty="0"/>
            <a:t>Proces Boloński</a:t>
          </a:r>
        </a:p>
      </dgm:t>
    </dgm:pt>
    <dgm:pt modelId="{EE67CCB2-CE7E-48F6-AA9C-DAC838F19EFE}" type="parTrans" cxnId="{297DDD03-A7F6-45AC-8CD8-AE5B040284A2}">
      <dgm:prSet/>
      <dgm:spPr/>
      <dgm:t>
        <a:bodyPr/>
        <a:lstStyle/>
        <a:p>
          <a:endParaRPr lang="pl-PL"/>
        </a:p>
      </dgm:t>
    </dgm:pt>
    <dgm:pt modelId="{1BB51F9A-9AA1-4B63-8E43-A11D4D561F30}" type="sibTrans" cxnId="{297DDD03-A7F6-45AC-8CD8-AE5B040284A2}">
      <dgm:prSet/>
      <dgm:spPr/>
      <dgm:t>
        <a:bodyPr/>
        <a:lstStyle/>
        <a:p>
          <a:endParaRPr lang="pl-PL"/>
        </a:p>
      </dgm:t>
    </dgm:pt>
    <dgm:pt modelId="{CD2D4EF3-F48A-4611-878B-9118537E0C53}">
      <dgm:prSet phldrT="[Tekst]"/>
      <dgm:spPr/>
      <dgm:t>
        <a:bodyPr/>
        <a:lstStyle/>
        <a:p>
          <a:r>
            <a:rPr lang="pl-PL" dirty="0"/>
            <a:t>Porównywalność studiów, stopni i tytułów naukowych</a:t>
          </a:r>
        </a:p>
        <a:p>
          <a:r>
            <a:rPr lang="pl-PL" dirty="0"/>
            <a:t>- Utworzenie ECTS</a:t>
          </a:r>
        </a:p>
      </dgm:t>
    </dgm:pt>
    <dgm:pt modelId="{2D1BAFDB-4493-40C4-8B79-EE5F0E96B60B}" type="parTrans" cxnId="{E82221BC-3494-4685-98DF-4986C0DD4079}">
      <dgm:prSet/>
      <dgm:spPr/>
      <dgm:t>
        <a:bodyPr/>
        <a:lstStyle/>
        <a:p>
          <a:endParaRPr lang="pl-PL"/>
        </a:p>
      </dgm:t>
    </dgm:pt>
    <dgm:pt modelId="{D1BD31E8-F53C-4D87-A745-5B36C3FA6B3B}" type="sibTrans" cxnId="{E82221BC-3494-4685-98DF-4986C0DD4079}">
      <dgm:prSet/>
      <dgm:spPr/>
      <dgm:t>
        <a:bodyPr/>
        <a:lstStyle/>
        <a:p>
          <a:endParaRPr lang="pl-PL"/>
        </a:p>
      </dgm:t>
    </dgm:pt>
    <dgm:pt modelId="{93234D05-27C1-4D7B-8405-59247CB55CA6}">
      <dgm:prSet phldrT="[Tekst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l-PL" dirty="0"/>
            <a:t>Zalecenie Parlamentu EU</a:t>
          </a:r>
        </a:p>
      </dgm:t>
    </dgm:pt>
    <dgm:pt modelId="{35FEC98D-C9DC-4F75-AC5C-A5F0B901DEC3}" type="parTrans" cxnId="{16C68450-FCBC-4C84-887A-C1D9CA932380}">
      <dgm:prSet/>
      <dgm:spPr/>
      <dgm:t>
        <a:bodyPr/>
        <a:lstStyle/>
        <a:p>
          <a:endParaRPr lang="pl-PL"/>
        </a:p>
      </dgm:t>
    </dgm:pt>
    <dgm:pt modelId="{4259A0AF-0F2E-46D5-B6F0-FCAB667B8447}" type="sibTrans" cxnId="{16C68450-FCBC-4C84-887A-C1D9CA932380}">
      <dgm:prSet/>
      <dgm:spPr/>
      <dgm:t>
        <a:bodyPr/>
        <a:lstStyle/>
        <a:p>
          <a:endParaRPr lang="pl-PL"/>
        </a:p>
      </dgm:t>
    </dgm:pt>
    <dgm:pt modelId="{8FBCB4FD-F092-42D9-88E6-41527D810A83}">
      <dgm:prSet phldrT="[Tekst]"/>
      <dgm:spPr/>
      <dgm:t>
        <a:bodyPr/>
        <a:lstStyle/>
        <a:p>
          <a:r>
            <a:rPr lang="pl-PL" dirty="0"/>
            <a:t>Uzupełnienie  o porównywalność osiągnięć i kształcenia w szkoleniu zawodowym</a:t>
          </a:r>
        </a:p>
        <a:p>
          <a:r>
            <a:rPr lang="pl-PL" dirty="0"/>
            <a:t>- Utworzenie ECVET </a:t>
          </a:r>
        </a:p>
      </dgm:t>
    </dgm:pt>
    <dgm:pt modelId="{34505290-4DB0-4632-9A23-5867D58E506D}" type="parTrans" cxnId="{0B7A61FA-0F82-4992-96FD-79C999060CD3}">
      <dgm:prSet/>
      <dgm:spPr/>
      <dgm:t>
        <a:bodyPr/>
        <a:lstStyle/>
        <a:p>
          <a:endParaRPr lang="pl-PL"/>
        </a:p>
      </dgm:t>
    </dgm:pt>
    <dgm:pt modelId="{295397F1-84FC-42A9-A729-7020FB87A663}" type="sibTrans" cxnId="{0B7A61FA-0F82-4992-96FD-79C999060CD3}">
      <dgm:prSet/>
      <dgm:spPr/>
      <dgm:t>
        <a:bodyPr/>
        <a:lstStyle/>
        <a:p>
          <a:endParaRPr lang="pl-PL"/>
        </a:p>
      </dgm:t>
    </dgm:pt>
    <dgm:pt modelId="{FCD71952-A635-4222-B1F3-EEF103851BF5}" type="pres">
      <dgm:prSet presAssocID="{F97A4A1D-DDE6-41F2-BD04-5138C7AA40F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05538A6-D1AF-4F3D-8675-3A3A1444A63C}" type="pres">
      <dgm:prSet presAssocID="{08E7AE40-3B69-40F0-A5C3-76512C2BB230}" presName="parentText1" presStyleLbl="node1" presStyleIdx="0" presStyleCnt="2" custScaleY="147682">
        <dgm:presLayoutVars>
          <dgm:chMax/>
          <dgm:chPref val="3"/>
          <dgm:bulletEnabled val="1"/>
        </dgm:presLayoutVars>
      </dgm:prSet>
      <dgm:spPr/>
    </dgm:pt>
    <dgm:pt modelId="{983314C3-224A-4200-A2BA-7C15A1EB5F82}" type="pres">
      <dgm:prSet presAssocID="{08E7AE40-3B69-40F0-A5C3-76512C2BB230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8303A8C6-24DB-4AC0-A07E-CBD8EF53B536}" type="pres">
      <dgm:prSet presAssocID="{93234D05-27C1-4D7B-8405-59247CB55CA6}" presName="parentText2" presStyleLbl="node1" presStyleIdx="1" presStyleCnt="2" custLinFactNeighborX="508" custLinFactNeighborY="1876">
        <dgm:presLayoutVars>
          <dgm:chMax/>
          <dgm:chPref val="3"/>
          <dgm:bulletEnabled val="1"/>
        </dgm:presLayoutVars>
      </dgm:prSet>
      <dgm:spPr/>
    </dgm:pt>
    <dgm:pt modelId="{7DDE0615-BB24-4A5C-B3E7-9DD7D15ECC05}" type="pres">
      <dgm:prSet presAssocID="{93234D05-27C1-4D7B-8405-59247CB55CA6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783F601-260B-43E2-BB29-EA0314B447B4}" type="presOf" srcId="{CD2D4EF3-F48A-4611-878B-9118537E0C53}" destId="{983314C3-224A-4200-A2BA-7C15A1EB5F82}" srcOrd="0" destOrd="0" presId="urn:microsoft.com/office/officeart/2009/3/layout/IncreasingArrowsProcess"/>
    <dgm:cxn modelId="{297DDD03-A7F6-45AC-8CD8-AE5B040284A2}" srcId="{F97A4A1D-DDE6-41F2-BD04-5138C7AA40FA}" destId="{08E7AE40-3B69-40F0-A5C3-76512C2BB230}" srcOrd="0" destOrd="0" parTransId="{EE67CCB2-CE7E-48F6-AA9C-DAC838F19EFE}" sibTransId="{1BB51F9A-9AA1-4B63-8E43-A11D4D561F30}"/>
    <dgm:cxn modelId="{7413BB1E-F9C8-435D-ACDE-B5F0B36B0486}" type="presOf" srcId="{8FBCB4FD-F092-42D9-88E6-41527D810A83}" destId="{7DDE0615-BB24-4A5C-B3E7-9DD7D15ECC05}" srcOrd="0" destOrd="0" presId="urn:microsoft.com/office/officeart/2009/3/layout/IncreasingArrowsProcess"/>
    <dgm:cxn modelId="{2921E340-446B-459B-A05E-E41E414FB612}" type="presOf" srcId="{08E7AE40-3B69-40F0-A5C3-76512C2BB230}" destId="{A05538A6-D1AF-4F3D-8675-3A3A1444A63C}" srcOrd="0" destOrd="0" presId="urn:microsoft.com/office/officeart/2009/3/layout/IncreasingArrowsProcess"/>
    <dgm:cxn modelId="{16C68450-FCBC-4C84-887A-C1D9CA932380}" srcId="{F97A4A1D-DDE6-41F2-BD04-5138C7AA40FA}" destId="{93234D05-27C1-4D7B-8405-59247CB55CA6}" srcOrd="1" destOrd="0" parTransId="{35FEC98D-C9DC-4F75-AC5C-A5F0B901DEC3}" sibTransId="{4259A0AF-0F2E-46D5-B6F0-FCAB667B8447}"/>
    <dgm:cxn modelId="{E82221BC-3494-4685-98DF-4986C0DD4079}" srcId="{08E7AE40-3B69-40F0-A5C3-76512C2BB230}" destId="{CD2D4EF3-F48A-4611-878B-9118537E0C53}" srcOrd="0" destOrd="0" parTransId="{2D1BAFDB-4493-40C4-8B79-EE5F0E96B60B}" sibTransId="{D1BD31E8-F53C-4D87-A745-5B36C3FA6B3B}"/>
    <dgm:cxn modelId="{5C137FC1-D975-4A56-91E5-42FB5A40A4B7}" type="presOf" srcId="{93234D05-27C1-4D7B-8405-59247CB55CA6}" destId="{8303A8C6-24DB-4AC0-A07E-CBD8EF53B536}" srcOrd="0" destOrd="0" presId="urn:microsoft.com/office/officeart/2009/3/layout/IncreasingArrowsProcess"/>
    <dgm:cxn modelId="{07A4E1D1-A8C3-40FB-95B6-8EEBA84B53A2}" type="presOf" srcId="{F97A4A1D-DDE6-41F2-BD04-5138C7AA40FA}" destId="{FCD71952-A635-4222-B1F3-EEF103851BF5}" srcOrd="0" destOrd="0" presId="urn:microsoft.com/office/officeart/2009/3/layout/IncreasingArrowsProcess"/>
    <dgm:cxn modelId="{0B7A61FA-0F82-4992-96FD-79C999060CD3}" srcId="{93234D05-27C1-4D7B-8405-59247CB55CA6}" destId="{8FBCB4FD-F092-42D9-88E6-41527D810A83}" srcOrd="0" destOrd="0" parTransId="{34505290-4DB0-4632-9A23-5867D58E506D}" sibTransId="{295397F1-84FC-42A9-A729-7020FB87A663}"/>
    <dgm:cxn modelId="{28B4CF5F-4E8F-4423-B5BC-A62E1AC2F51A}" type="presParOf" srcId="{FCD71952-A635-4222-B1F3-EEF103851BF5}" destId="{A05538A6-D1AF-4F3D-8675-3A3A1444A63C}" srcOrd="0" destOrd="0" presId="urn:microsoft.com/office/officeart/2009/3/layout/IncreasingArrowsProcess"/>
    <dgm:cxn modelId="{3C4E7593-C20B-4C49-B2E6-8B8795324140}" type="presParOf" srcId="{FCD71952-A635-4222-B1F3-EEF103851BF5}" destId="{983314C3-224A-4200-A2BA-7C15A1EB5F82}" srcOrd="1" destOrd="0" presId="urn:microsoft.com/office/officeart/2009/3/layout/IncreasingArrowsProcess"/>
    <dgm:cxn modelId="{0C43643C-F9F3-4EE6-B46D-58ACE202B45B}" type="presParOf" srcId="{FCD71952-A635-4222-B1F3-EEF103851BF5}" destId="{8303A8C6-24DB-4AC0-A07E-CBD8EF53B536}" srcOrd="2" destOrd="0" presId="urn:microsoft.com/office/officeart/2009/3/layout/IncreasingArrowsProcess"/>
    <dgm:cxn modelId="{1D66F34E-2257-4C15-A4BE-E38C69041785}" type="presParOf" srcId="{FCD71952-A635-4222-B1F3-EEF103851BF5}" destId="{7DDE0615-BB24-4A5C-B3E7-9DD7D15ECC05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A4A1D-DDE6-41F2-BD04-5138C7AA40F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E7AE40-3B69-40F0-A5C3-76512C2BB230}">
      <dgm:prSet phldrT="[Tekst]"/>
      <dgm:spPr>
        <a:solidFill>
          <a:schemeClr val="accent2"/>
        </a:solidFill>
      </dgm:spPr>
      <dgm:t>
        <a:bodyPr/>
        <a:lstStyle/>
        <a:p>
          <a:r>
            <a:rPr lang="pl-PL" dirty="0"/>
            <a:t>ERK</a:t>
          </a:r>
        </a:p>
      </dgm:t>
    </dgm:pt>
    <dgm:pt modelId="{EE67CCB2-CE7E-48F6-AA9C-DAC838F19EFE}" type="parTrans" cxnId="{297DDD03-A7F6-45AC-8CD8-AE5B040284A2}">
      <dgm:prSet/>
      <dgm:spPr/>
      <dgm:t>
        <a:bodyPr/>
        <a:lstStyle/>
        <a:p>
          <a:endParaRPr lang="pl-PL"/>
        </a:p>
      </dgm:t>
    </dgm:pt>
    <dgm:pt modelId="{1BB51F9A-9AA1-4B63-8E43-A11D4D561F30}" type="sibTrans" cxnId="{297DDD03-A7F6-45AC-8CD8-AE5B040284A2}">
      <dgm:prSet/>
      <dgm:spPr/>
      <dgm:t>
        <a:bodyPr/>
        <a:lstStyle/>
        <a:p>
          <a:endParaRPr lang="pl-PL"/>
        </a:p>
      </dgm:t>
    </dgm:pt>
    <dgm:pt modelId="{CD2D4EF3-F48A-4611-878B-9118537E0C53}">
      <dgm:prSet phldrT="[Tekst]"/>
      <dgm:spPr/>
      <dgm:t>
        <a:bodyPr/>
        <a:lstStyle/>
        <a:p>
          <a:r>
            <a:rPr lang="pl-PL" dirty="0"/>
            <a:t>Europejska Rama Kwalifikacji</a:t>
          </a:r>
        </a:p>
      </dgm:t>
    </dgm:pt>
    <dgm:pt modelId="{2D1BAFDB-4493-40C4-8B79-EE5F0E96B60B}" type="parTrans" cxnId="{E82221BC-3494-4685-98DF-4986C0DD4079}">
      <dgm:prSet/>
      <dgm:spPr/>
      <dgm:t>
        <a:bodyPr/>
        <a:lstStyle/>
        <a:p>
          <a:endParaRPr lang="pl-PL"/>
        </a:p>
      </dgm:t>
    </dgm:pt>
    <dgm:pt modelId="{D1BD31E8-F53C-4D87-A745-5B36C3FA6B3B}" type="sibTrans" cxnId="{E82221BC-3494-4685-98DF-4986C0DD4079}">
      <dgm:prSet/>
      <dgm:spPr/>
      <dgm:t>
        <a:bodyPr/>
        <a:lstStyle/>
        <a:p>
          <a:endParaRPr lang="pl-PL"/>
        </a:p>
      </dgm:t>
    </dgm:pt>
    <dgm:pt modelId="{93234D05-27C1-4D7B-8405-59247CB55CA6}">
      <dgm:prSet phldrT="[Tekst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l-PL" dirty="0"/>
            <a:t>ECVET</a:t>
          </a:r>
        </a:p>
      </dgm:t>
    </dgm:pt>
    <dgm:pt modelId="{35FEC98D-C9DC-4F75-AC5C-A5F0B901DEC3}" type="parTrans" cxnId="{16C68450-FCBC-4C84-887A-C1D9CA932380}">
      <dgm:prSet/>
      <dgm:spPr/>
      <dgm:t>
        <a:bodyPr/>
        <a:lstStyle/>
        <a:p>
          <a:endParaRPr lang="pl-PL"/>
        </a:p>
      </dgm:t>
    </dgm:pt>
    <dgm:pt modelId="{4259A0AF-0F2E-46D5-B6F0-FCAB667B8447}" type="sibTrans" cxnId="{16C68450-FCBC-4C84-887A-C1D9CA932380}">
      <dgm:prSet/>
      <dgm:spPr/>
      <dgm:t>
        <a:bodyPr/>
        <a:lstStyle/>
        <a:p>
          <a:endParaRPr lang="pl-PL"/>
        </a:p>
      </dgm:t>
    </dgm:pt>
    <dgm:pt modelId="{8FBCB4FD-F092-42D9-88E6-41527D810A83}">
      <dgm:prSet phldrT="[Tekst]"/>
      <dgm:spPr/>
      <dgm:t>
        <a:bodyPr/>
        <a:lstStyle/>
        <a:p>
          <a:r>
            <a:rPr lang="pl-PL" dirty="0"/>
            <a:t>Europejski System Transferu i Akumulacji Osiągnięć w Kształceniu i Szkoleniu Zawodowym</a:t>
          </a:r>
        </a:p>
      </dgm:t>
    </dgm:pt>
    <dgm:pt modelId="{34505290-4DB0-4632-9A23-5867D58E506D}" type="parTrans" cxnId="{0B7A61FA-0F82-4992-96FD-79C999060CD3}">
      <dgm:prSet/>
      <dgm:spPr/>
      <dgm:t>
        <a:bodyPr/>
        <a:lstStyle/>
        <a:p>
          <a:endParaRPr lang="pl-PL"/>
        </a:p>
      </dgm:t>
    </dgm:pt>
    <dgm:pt modelId="{295397F1-84FC-42A9-A729-7020FB87A663}" type="sibTrans" cxnId="{0B7A61FA-0F82-4992-96FD-79C999060CD3}">
      <dgm:prSet/>
      <dgm:spPr/>
      <dgm:t>
        <a:bodyPr/>
        <a:lstStyle/>
        <a:p>
          <a:endParaRPr lang="pl-PL"/>
        </a:p>
      </dgm:t>
    </dgm:pt>
    <dgm:pt modelId="{FCAF0F30-ACC1-432B-B63B-49024FFDF2D3}">
      <dgm:prSet/>
      <dgm:spPr/>
      <dgm:t>
        <a:bodyPr/>
        <a:lstStyle/>
        <a:p>
          <a:endParaRPr lang="pl-PL" dirty="0"/>
        </a:p>
      </dgm:t>
    </dgm:pt>
    <dgm:pt modelId="{CFD5C835-3605-499F-A944-C8A7D526A265}" type="parTrans" cxnId="{CC5CD908-EE5E-4A63-A302-D813257099E5}">
      <dgm:prSet/>
      <dgm:spPr/>
      <dgm:t>
        <a:bodyPr/>
        <a:lstStyle/>
        <a:p>
          <a:endParaRPr lang="pl-PL"/>
        </a:p>
      </dgm:t>
    </dgm:pt>
    <dgm:pt modelId="{2C52DDA2-34D0-4434-ADB1-DA462D886E31}" type="sibTrans" cxnId="{CC5CD908-EE5E-4A63-A302-D813257099E5}">
      <dgm:prSet/>
      <dgm:spPr/>
      <dgm:t>
        <a:bodyPr/>
        <a:lstStyle/>
        <a:p>
          <a:endParaRPr lang="pl-PL"/>
        </a:p>
      </dgm:t>
    </dgm:pt>
    <dgm:pt modelId="{FCD71952-A635-4222-B1F3-EEF103851BF5}" type="pres">
      <dgm:prSet presAssocID="{F97A4A1D-DDE6-41F2-BD04-5138C7AA40F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05538A6-D1AF-4F3D-8675-3A3A1444A63C}" type="pres">
      <dgm:prSet presAssocID="{08E7AE40-3B69-40F0-A5C3-76512C2BB230}" presName="parentText1" presStyleLbl="node1" presStyleIdx="0" presStyleCnt="2" custScaleY="147682">
        <dgm:presLayoutVars>
          <dgm:chMax/>
          <dgm:chPref val="3"/>
          <dgm:bulletEnabled val="1"/>
        </dgm:presLayoutVars>
      </dgm:prSet>
      <dgm:spPr/>
    </dgm:pt>
    <dgm:pt modelId="{983314C3-224A-4200-A2BA-7C15A1EB5F82}" type="pres">
      <dgm:prSet presAssocID="{08E7AE40-3B69-40F0-A5C3-76512C2BB230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8303A8C6-24DB-4AC0-A07E-CBD8EF53B536}" type="pres">
      <dgm:prSet presAssocID="{93234D05-27C1-4D7B-8405-59247CB55CA6}" presName="parentText2" presStyleLbl="node1" presStyleIdx="1" presStyleCnt="2" custLinFactNeighborX="508" custLinFactNeighborY="1876">
        <dgm:presLayoutVars>
          <dgm:chMax/>
          <dgm:chPref val="3"/>
          <dgm:bulletEnabled val="1"/>
        </dgm:presLayoutVars>
      </dgm:prSet>
      <dgm:spPr/>
    </dgm:pt>
    <dgm:pt modelId="{7DDE0615-BB24-4A5C-B3E7-9DD7D15ECC05}" type="pres">
      <dgm:prSet presAssocID="{93234D05-27C1-4D7B-8405-59247CB55CA6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783F601-260B-43E2-BB29-EA0314B447B4}" type="presOf" srcId="{CD2D4EF3-F48A-4611-878B-9118537E0C53}" destId="{983314C3-224A-4200-A2BA-7C15A1EB5F82}" srcOrd="0" destOrd="0" presId="urn:microsoft.com/office/officeart/2009/3/layout/IncreasingArrowsProcess"/>
    <dgm:cxn modelId="{297DDD03-A7F6-45AC-8CD8-AE5B040284A2}" srcId="{F97A4A1D-DDE6-41F2-BD04-5138C7AA40FA}" destId="{08E7AE40-3B69-40F0-A5C3-76512C2BB230}" srcOrd="0" destOrd="0" parTransId="{EE67CCB2-CE7E-48F6-AA9C-DAC838F19EFE}" sibTransId="{1BB51F9A-9AA1-4B63-8E43-A11D4D561F30}"/>
    <dgm:cxn modelId="{CC5CD908-EE5E-4A63-A302-D813257099E5}" srcId="{93234D05-27C1-4D7B-8405-59247CB55CA6}" destId="{FCAF0F30-ACC1-432B-B63B-49024FFDF2D3}" srcOrd="1" destOrd="0" parTransId="{CFD5C835-3605-499F-A944-C8A7D526A265}" sibTransId="{2C52DDA2-34D0-4434-ADB1-DA462D886E31}"/>
    <dgm:cxn modelId="{7413BB1E-F9C8-435D-ACDE-B5F0B36B0486}" type="presOf" srcId="{8FBCB4FD-F092-42D9-88E6-41527D810A83}" destId="{7DDE0615-BB24-4A5C-B3E7-9DD7D15ECC05}" srcOrd="0" destOrd="0" presId="urn:microsoft.com/office/officeart/2009/3/layout/IncreasingArrowsProcess"/>
    <dgm:cxn modelId="{2921E340-446B-459B-A05E-E41E414FB612}" type="presOf" srcId="{08E7AE40-3B69-40F0-A5C3-76512C2BB230}" destId="{A05538A6-D1AF-4F3D-8675-3A3A1444A63C}" srcOrd="0" destOrd="0" presId="urn:microsoft.com/office/officeart/2009/3/layout/IncreasingArrowsProcess"/>
    <dgm:cxn modelId="{813B0D63-DAAB-4AAB-A61D-A26C5C074398}" type="presOf" srcId="{FCAF0F30-ACC1-432B-B63B-49024FFDF2D3}" destId="{7DDE0615-BB24-4A5C-B3E7-9DD7D15ECC05}" srcOrd="0" destOrd="1" presId="urn:microsoft.com/office/officeart/2009/3/layout/IncreasingArrowsProcess"/>
    <dgm:cxn modelId="{16C68450-FCBC-4C84-887A-C1D9CA932380}" srcId="{F97A4A1D-DDE6-41F2-BD04-5138C7AA40FA}" destId="{93234D05-27C1-4D7B-8405-59247CB55CA6}" srcOrd="1" destOrd="0" parTransId="{35FEC98D-C9DC-4F75-AC5C-A5F0B901DEC3}" sibTransId="{4259A0AF-0F2E-46D5-B6F0-FCAB667B8447}"/>
    <dgm:cxn modelId="{E82221BC-3494-4685-98DF-4986C0DD4079}" srcId="{08E7AE40-3B69-40F0-A5C3-76512C2BB230}" destId="{CD2D4EF3-F48A-4611-878B-9118537E0C53}" srcOrd="0" destOrd="0" parTransId="{2D1BAFDB-4493-40C4-8B79-EE5F0E96B60B}" sibTransId="{D1BD31E8-F53C-4D87-A745-5B36C3FA6B3B}"/>
    <dgm:cxn modelId="{5C137FC1-D975-4A56-91E5-42FB5A40A4B7}" type="presOf" srcId="{93234D05-27C1-4D7B-8405-59247CB55CA6}" destId="{8303A8C6-24DB-4AC0-A07E-CBD8EF53B536}" srcOrd="0" destOrd="0" presId="urn:microsoft.com/office/officeart/2009/3/layout/IncreasingArrowsProcess"/>
    <dgm:cxn modelId="{07A4E1D1-A8C3-40FB-95B6-8EEBA84B53A2}" type="presOf" srcId="{F97A4A1D-DDE6-41F2-BD04-5138C7AA40FA}" destId="{FCD71952-A635-4222-B1F3-EEF103851BF5}" srcOrd="0" destOrd="0" presId="urn:microsoft.com/office/officeart/2009/3/layout/IncreasingArrowsProcess"/>
    <dgm:cxn modelId="{0B7A61FA-0F82-4992-96FD-79C999060CD3}" srcId="{93234D05-27C1-4D7B-8405-59247CB55CA6}" destId="{8FBCB4FD-F092-42D9-88E6-41527D810A83}" srcOrd="0" destOrd="0" parTransId="{34505290-4DB0-4632-9A23-5867D58E506D}" sibTransId="{295397F1-84FC-42A9-A729-7020FB87A663}"/>
    <dgm:cxn modelId="{28B4CF5F-4E8F-4423-B5BC-A62E1AC2F51A}" type="presParOf" srcId="{FCD71952-A635-4222-B1F3-EEF103851BF5}" destId="{A05538A6-D1AF-4F3D-8675-3A3A1444A63C}" srcOrd="0" destOrd="0" presId="urn:microsoft.com/office/officeart/2009/3/layout/IncreasingArrowsProcess"/>
    <dgm:cxn modelId="{3C4E7593-C20B-4C49-B2E6-8B8795324140}" type="presParOf" srcId="{FCD71952-A635-4222-B1F3-EEF103851BF5}" destId="{983314C3-224A-4200-A2BA-7C15A1EB5F82}" srcOrd="1" destOrd="0" presId="urn:microsoft.com/office/officeart/2009/3/layout/IncreasingArrowsProcess"/>
    <dgm:cxn modelId="{0C43643C-F9F3-4EE6-B46D-58ACE202B45B}" type="presParOf" srcId="{FCD71952-A635-4222-B1F3-EEF103851BF5}" destId="{8303A8C6-24DB-4AC0-A07E-CBD8EF53B536}" srcOrd="2" destOrd="0" presId="urn:microsoft.com/office/officeart/2009/3/layout/IncreasingArrowsProcess"/>
    <dgm:cxn modelId="{1D66F34E-2257-4C15-A4BE-E38C69041785}" type="presParOf" srcId="{FCD71952-A635-4222-B1F3-EEF103851BF5}" destId="{7DDE0615-BB24-4A5C-B3E7-9DD7D15ECC05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5B129A-A0A3-4A6B-AFE6-E689779F8234}" type="doc">
      <dgm:prSet loTypeId="urn:microsoft.com/office/officeart/2005/8/layout/gear1" loCatId="relationship" qsTypeId="urn:microsoft.com/office/officeart/2005/8/quickstyle/3d3" qsCatId="3D" csTypeId="urn:microsoft.com/office/officeart/2005/8/colors/colorful4" csCatId="colorful" phldr="1"/>
      <dgm:spPr/>
    </dgm:pt>
    <dgm:pt modelId="{E5A83338-1A9D-4951-A6F9-B1656B5BF63B}">
      <dgm:prSet phldrT="[Tekst]"/>
      <dgm:spPr/>
      <dgm:t>
        <a:bodyPr/>
        <a:lstStyle/>
        <a:p>
          <a:r>
            <a:rPr lang="pl-PL" dirty="0"/>
            <a:t> </a:t>
          </a:r>
        </a:p>
      </dgm:t>
    </dgm:pt>
    <dgm:pt modelId="{3203A6F9-9F8E-4B7D-8BE8-E3B5B22B2B97}" type="parTrans" cxnId="{AE7D96A8-1F54-4328-8486-8DDAF687DE95}">
      <dgm:prSet/>
      <dgm:spPr/>
      <dgm:t>
        <a:bodyPr/>
        <a:lstStyle/>
        <a:p>
          <a:endParaRPr lang="pl-PL"/>
        </a:p>
      </dgm:t>
    </dgm:pt>
    <dgm:pt modelId="{9B8DA249-FC7B-445F-9073-44EED8D76B88}" type="sibTrans" cxnId="{AE7D96A8-1F54-4328-8486-8DDAF687DE95}">
      <dgm:prSet/>
      <dgm:spPr/>
      <dgm:t>
        <a:bodyPr/>
        <a:lstStyle/>
        <a:p>
          <a:endParaRPr lang="pl-PL"/>
        </a:p>
      </dgm:t>
    </dgm:pt>
    <dgm:pt modelId="{0FBC5DDF-B39F-40BC-BD8C-F4559B57D8D4}">
      <dgm:prSet phldrT="[Tekst]"/>
      <dgm:spPr/>
      <dgm:t>
        <a:bodyPr/>
        <a:lstStyle/>
        <a:p>
          <a:endParaRPr lang="pl-PL" dirty="0"/>
        </a:p>
      </dgm:t>
    </dgm:pt>
    <dgm:pt modelId="{B8AE3469-E27D-488E-9D86-D29622E26701}" type="parTrans" cxnId="{30C35171-5803-4718-ABA9-5A782441321B}">
      <dgm:prSet/>
      <dgm:spPr/>
      <dgm:t>
        <a:bodyPr/>
        <a:lstStyle/>
        <a:p>
          <a:endParaRPr lang="pl-PL"/>
        </a:p>
      </dgm:t>
    </dgm:pt>
    <dgm:pt modelId="{CED3FD04-56C4-45AD-BAE9-DE4E1142CEC8}" type="sibTrans" cxnId="{30C35171-5803-4718-ABA9-5A782441321B}">
      <dgm:prSet/>
      <dgm:spPr/>
      <dgm:t>
        <a:bodyPr/>
        <a:lstStyle/>
        <a:p>
          <a:endParaRPr lang="pl-PL"/>
        </a:p>
      </dgm:t>
    </dgm:pt>
    <dgm:pt modelId="{03DD01AA-8179-473D-93A3-1A03ECCD5218}">
      <dgm:prSet phldrT="[Tekst]"/>
      <dgm:spPr/>
      <dgm:t>
        <a:bodyPr/>
        <a:lstStyle/>
        <a:p>
          <a:r>
            <a:rPr lang="pl-PL" dirty="0"/>
            <a:t> </a:t>
          </a:r>
        </a:p>
      </dgm:t>
    </dgm:pt>
    <dgm:pt modelId="{E3D101CF-1BDB-4806-8E94-EEF2E1C96BAC}" type="parTrans" cxnId="{726682FB-EBBF-4530-8FE2-ED4F4885F2F1}">
      <dgm:prSet/>
      <dgm:spPr/>
      <dgm:t>
        <a:bodyPr/>
        <a:lstStyle/>
        <a:p>
          <a:endParaRPr lang="pl-PL"/>
        </a:p>
      </dgm:t>
    </dgm:pt>
    <dgm:pt modelId="{0AEE8A21-33FC-4A0C-874B-B2AFB4702061}" type="sibTrans" cxnId="{726682FB-EBBF-4530-8FE2-ED4F4885F2F1}">
      <dgm:prSet/>
      <dgm:spPr/>
      <dgm:t>
        <a:bodyPr/>
        <a:lstStyle/>
        <a:p>
          <a:endParaRPr lang="pl-PL"/>
        </a:p>
      </dgm:t>
    </dgm:pt>
    <dgm:pt modelId="{EED3ACBB-3F4C-481D-8B9E-D6BB9EB0F5D6}">
      <dgm:prSet phldrT="[Tekst]" phldr="1" custLinFactNeighborX="-1461" custLinFactNeighborY="0"/>
      <dgm:spPr/>
      <dgm:t>
        <a:bodyPr/>
        <a:lstStyle/>
        <a:p>
          <a:endParaRPr lang="pl-PL" dirty="0"/>
        </a:p>
      </dgm:t>
    </dgm:pt>
    <dgm:pt modelId="{AB0E8472-D7E6-4E7E-992E-4367BCE4B3B1}" type="parTrans" cxnId="{BABA7401-83E7-4995-A529-0BB1416A5B0F}">
      <dgm:prSet/>
      <dgm:spPr/>
      <dgm:t>
        <a:bodyPr/>
        <a:lstStyle/>
        <a:p>
          <a:endParaRPr lang="pl-PL"/>
        </a:p>
      </dgm:t>
    </dgm:pt>
    <dgm:pt modelId="{C23BEAB8-1BD4-4249-B59F-3D63E75133D0}" type="sibTrans" cxnId="{BABA7401-83E7-4995-A529-0BB1416A5B0F}">
      <dgm:prSet/>
      <dgm:spPr/>
      <dgm:t>
        <a:bodyPr/>
        <a:lstStyle/>
        <a:p>
          <a:endParaRPr lang="pl-PL"/>
        </a:p>
      </dgm:t>
    </dgm:pt>
    <dgm:pt modelId="{4B08D502-23E9-48EA-BA0B-BCCB1D7B417A}">
      <dgm:prSet phldrT="[Tekst]" phldr="1" custLinFactNeighborX="-1461" custLinFactNeighborY="0"/>
      <dgm:spPr/>
      <dgm:t>
        <a:bodyPr/>
        <a:lstStyle/>
        <a:p>
          <a:endParaRPr lang="pl-PL" dirty="0"/>
        </a:p>
      </dgm:t>
    </dgm:pt>
    <dgm:pt modelId="{66177BA3-4ADB-44FC-B799-8D0B1CE9B78A}" type="parTrans" cxnId="{3F4AAE5E-A0BA-496D-A8D4-26D847C312CB}">
      <dgm:prSet/>
      <dgm:spPr/>
      <dgm:t>
        <a:bodyPr/>
        <a:lstStyle/>
        <a:p>
          <a:endParaRPr lang="pl-PL"/>
        </a:p>
      </dgm:t>
    </dgm:pt>
    <dgm:pt modelId="{2403604A-2C11-4CD8-94AA-AE2E9106DCAB}" type="sibTrans" cxnId="{3F4AAE5E-A0BA-496D-A8D4-26D847C312CB}">
      <dgm:prSet/>
      <dgm:spPr/>
      <dgm:t>
        <a:bodyPr/>
        <a:lstStyle/>
        <a:p>
          <a:endParaRPr lang="pl-PL"/>
        </a:p>
      </dgm:t>
    </dgm:pt>
    <dgm:pt modelId="{80E854CD-54C7-4E86-8080-257CAD1AF987}">
      <dgm:prSet phldrT="[Tekst]" phldr="1" custLinFactNeighborX="-1461" custLinFactNeighborY="0"/>
      <dgm:spPr/>
      <dgm:t>
        <a:bodyPr/>
        <a:lstStyle/>
        <a:p>
          <a:endParaRPr lang="pl-PL" dirty="0"/>
        </a:p>
      </dgm:t>
    </dgm:pt>
    <dgm:pt modelId="{E9DB3A32-5659-465A-8D65-EE450B0B54EC}" type="parTrans" cxnId="{002B24BF-C4D9-4E4C-AB3F-AF68718AE11A}">
      <dgm:prSet/>
      <dgm:spPr/>
      <dgm:t>
        <a:bodyPr/>
        <a:lstStyle/>
        <a:p>
          <a:endParaRPr lang="pl-PL"/>
        </a:p>
      </dgm:t>
    </dgm:pt>
    <dgm:pt modelId="{9517965F-7E17-4830-B502-E950522CDEBC}" type="sibTrans" cxnId="{002B24BF-C4D9-4E4C-AB3F-AF68718AE11A}">
      <dgm:prSet/>
      <dgm:spPr/>
      <dgm:t>
        <a:bodyPr/>
        <a:lstStyle/>
        <a:p>
          <a:endParaRPr lang="pl-PL"/>
        </a:p>
      </dgm:t>
    </dgm:pt>
    <dgm:pt modelId="{B444561A-1F1A-482C-8D8F-520C7FC569C7}">
      <dgm:prSet phldrT="[Tekst]" phldr="1"/>
      <dgm:spPr/>
      <dgm:t>
        <a:bodyPr/>
        <a:lstStyle/>
        <a:p>
          <a:endParaRPr lang="pl-PL" dirty="0"/>
        </a:p>
      </dgm:t>
    </dgm:pt>
    <dgm:pt modelId="{CB83C112-B5CA-4B2B-AFC7-1A6DCD00CEC5}" type="parTrans" cxnId="{B2799FA2-E138-4158-8859-0EF8260AAAE4}">
      <dgm:prSet/>
      <dgm:spPr/>
      <dgm:t>
        <a:bodyPr/>
        <a:lstStyle/>
        <a:p>
          <a:endParaRPr lang="pl-PL"/>
        </a:p>
      </dgm:t>
    </dgm:pt>
    <dgm:pt modelId="{53A63F1C-0E09-4273-B6E3-F8B0F5668CCD}" type="sibTrans" cxnId="{B2799FA2-E138-4158-8859-0EF8260AAAE4}">
      <dgm:prSet/>
      <dgm:spPr/>
      <dgm:t>
        <a:bodyPr/>
        <a:lstStyle/>
        <a:p>
          <a:endParaRPr lang="pl-PL"/>
        </a:p>
      </dgm:t>
    </dgm:pt>
    <dgm:pt modelId="{7A2FF059-90E6-49AB-B517-D7B269D2767E}" type="pres">
      <dgm:prSet presAssocID="{875B129A-A0A3-4A6B-AFE6-E689779F823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B572064-26CC-4B03-BB08-BF2B7F489E8C}" type="pres">
      <dgm:prSet presAssocID="{E5A83338-1A9D-4951-A6F9-B1656B5BF63B}" presName="gear1" presStyleLbl="node1" presStyleIdx="0" presStyleCnt="3">
        <dgm:presLayoutVars>
          <dgm:chMax val="1"/>
          <dgm:bulletEnabled val="1"/>
        </dgm:presLayoutVars>
      </dgm:prSet>
      <dgm:spPr/>
    </dgm:pt>
    <dgm:pt modelId="{5FB6ADB9-0C0A-4561-BC51-9B1B0938D154}" type="pres">
      <dgm:prSet presAssocID="{E5A83338-1A9D-4951-A6F9-B1656B5BF63B}" presName="gear1srcNode" presStyleLbl="node1" presStyleIdx="0" presStyleCnt="3"/>
      <dgm:spPr/>
    </dgm:pt>
    <dgm:pt modelId="{01BDFD0F-9BE8-49A8-8405-637BDCBF41FA}" type="pres">
      <dgm:prSet presAssocID="{E5A83338-1A9D-4951-A6F9-B1656B5BF63B}" presName="gear1dstNode" presStyleLbl="node1" presStyleIdx="0" presStyleCnt="3"/>
      <dgm:spPr/>
    </dgm:pt>
    <dgm:pt modelId="{09DA3E01-1F17-49E2-92DB-738132ED4276}" type="pres">
      <dgm:prSet presAssocID="{0FBC5DDF-B39F-40BC-BD8C-F4559B57D8D4}" presName="gear2" presStyleLbl="node1" presStyleIdx="1" presStyleCnt="3" custLinFactNeighborX="5064" custLinFactNeighborY="-5940">
        <dgm:presLayoutVars>
          <dgm:chMax val="1"/>
          <dgm:bulletEnabled val="1"/>
        </dgm:presLayoutVars>
      </dgm:prSet>
      <dgm:spPr/>
    </dgm:pt>
    <dgm:pt modelId="{B5ADF004-C848-412C-A9E7-2C04B2A60AD5}" type="pres">
      <dgm:prSet presAssocID="{0FBC5DDF-B39F-40BC-BD8C-F4559B57D8D4}" presName="gear2srcNode" presStyleLbl="node1" presStyleIdx="1" presStyleCnt="3"/>
      <dgm:spPr/>
    </dgm:pt>
    <dgm:pt modelId="{728D9DBB-FE61-46B2-9787-2C244FE6C810}" type="pres">
      <dgm:prSet presAssocID="{0FBC5DDF-B39F-40BC-BD8C-F4559B57D8D4}" presName="gear2dstNode" presStyleLbl="node1" presStyleIdx="1" presStyleCnt="3"/>
      <dgm:spPr/>
    </dgm:pt>
    <dgm:pt modelId="{697DAA8C-5E25-4744-AFA2-A504F790ADFD}" type="pres">
      <dgm:prSet presAssocID="{03DD01AA-8179-473D-93A3-1A03ECCD5218}" presName="gear3" presStyleLbl="node1" presStyleIdx="2" presStyleCnt="3" custLinFactNeighborX="5990" custLinFactNeighborY="-5267"/>
      <dgm:spPr/>
    </dgm:pt>
    <dgm:pt modelId="{F44C99F2-7FC4-4863-A528-08F98328F5DE}" type="pres">
      <dgm:prSet presAssocID="{03DD01AA-8179-473D-93A3-1A03ECCD521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74C0DEC-875D-46ED-96E2-5B554D0EAB26}" type="pres">
      <dgm:prSet presAssocID="{03DD01AA-8179-473D-93A3-1A03ECCD5218}" presName="gear3srcNode" presStyleLbl="node1" presStyleIdx="2" presStyleCnt="3"/>
      <dgm:spPr/>
    </dgm:pt>
    <dgm:pt modelId="{C8B6E8DE-E605-4155-A9ED-9937B32961D1}" type="pres">
      <dgm:prSet presAssocID="{03DD01AA-8179-473D-93A3-1A03ECCD5218}" presName="gear3dstNode" presStyleLbl="node1" presStyleIdx="2" presStyleCnt="3"/>
      <dgm:spPr/>
    </dgm:pt>
    <dgm:pt modelId="{B452AA58-BCE7-4C65-86BE-5E4C214E32BA}" type="pres">
      <dgm:prSet presAssocID="{9B8DA249-FC7B-445F-9073-44EED8D76B88}" presName="connector1" presStyleLbl="sibTrans2D1" presStyleIdx="0" presStyleCnt="3"/>
      <dgm:spPr/>
    </dgm:pt>
    <dgm:pt modelId="{55A8B44D-6848-4859-BF1B-BACE15E9B1C3}" type="pres">
      <dgm:prSet presAssocID="{CED3FD04-56C4-45AD-BAE9-DE4E1142CEC8}" presName="connector2" presStyleLbl="sibTrans2D1" presStyleIdx="1" presStyleCnt="3" custLinFactNeighborX="-5204" custLinFactNeighborY="-7564"/>
      <dgm:spPr/>
    </dgm:pt>
    <dgm:pt modelId="{F48CC718-D915-4003-8773-4DE992212C22}" type="pres">
      <dgm:prSet presAssocID="{0AEE8A21-33FC-4A0C-874B-B2AFB4702061}" presName="connector3" presStyleLbl="sibTrans2D1" presStyleIdx="2" presStyleCnt="3"/>
      <dgm:spPr/>
    </dgm:pt>
  </dgm:ptLst>
  <dgm:cxnLst>
    <dgm:cxn modelId="{BABA7401-83E7-4995-A529-0BB1416A5B0F}" srcId="{875B129A-A0A3-4A6B-AFE6-E689779F8234}" destId="{EED3ACBB-3F4C-481D-8B9E-D6BB9EB0F5D6}" srcOrd="6" destOrd="0" parTransId="{AB0E8472-D7E6-4E7E-992E-4367BCE4B3B1}" sibTransId="{C23BEAB8-1BD4-4249-B59F-3D63E75133D0}"/>
    <dgm:cxn modelId="{9A80DC05-7035-4E43-9195-13C87D415CEB}" type="presOf" srcId="{0AEE8A21-33FC-4A0C-874B-B2AFB4702061}" destId="{F48CC718-D915-4003-8773-4DE992212C22}" srcOrd="0" destOrd="0" presId="urn:microsoft.com/office/officeart/2005/8/layout/gear1"/>
    <dgm:cxn modelId="{AB92011F-76C1-4A47-8755-24C6C70C2B0A}" type="presOf" srcId="{0FBC5DDF-B39F-40BC-BD8C-F4559B57D8D4}" destId="{09DA3E01-1F17-49E2-92DB-738132ED4276}" srcOrd="0" destOrd="0" presId="urn:microsoft.com/office/officeart/2005/8/layout/gear1"/>
    <dgm:cxn modelId="{583D9523-3C81-4A45-A1DB-A6B8277437F7}" type="presOf" srcId="{03DD01AA-8179-473D-93A3-1A03ECCD5218}" destId="{C8B6E8DE-E605-4155-A9ED-9937B32961D1}" srcOrd="3" destOrd="0" presId="urn:microsoft.com/office/officeart/2005/8/layout/gear1"/>
    <dgm:cxn modelId="{D1B14B29-22A3-49F3-9B0D-DFF9B3A2B077}" type="presOf" srcId="{E5A83338-1A9D-4951-A6F9-B1656B5BF63B}" destId="{5FB6ADB9-0C0A-4561-BC51-9B1B0938D154}" srcOrd="1" destOrd="0" presId="urn:microsoft.com/office/officeart/2005/8/layout/gear1"/>
    <dgm:cxn modelId="{3F4AAE5E-A0BA-496D-A8D4-26D847C312CB}" srcId="{875B129A-A0A3-4A6B-AFE6-E689779F8234}" destId="{4B08D502-23E9-48EA-BA0B-BCCB1D7B417A}" srcOrd="4" destOrd="0" parTransId="{66177BA3-4ADB-44FC-B799-8D0B1CE9B78A}" sibTransId="{2403604A-2C11-4CD8-94AA-AE2E9106DCAB}"/>
    <dgm:cxn modelId="{6B613848-685E-48CB-988A-A10EF7C16394}" type="presOf" srcId="{875B129A-A0A3-4A6B-AFE6-E689779F8234}" destId="{7A2FF059-90E6-49AB-B517-D7B269D2767E}" srcOrd="0" destOrd="0" presId="urn:microsoft.com/office/officeart/2005/8/layout/gear1"/>
    <dgm:cxn modelId="{CCC30351-7A09-466A-829E-8848CE924512}" type="presOf" srcId="{0FBC5DDF-B39F-40BC-BD8C-F4559B57D8D4}" destId="{B5ADF004-C848-412C-A9E7-2C04B2A60AD5}" srcOrd="1" destOrd="0" presId="urn:microsoft.com/office/officeart/2005/8/layout/gear1"/>
    <dgm:cxn modelId="{30C35171-5803-4718-ABA9-5A782441321B}" srcId="{875B129A-A0A3-4A6B-AFE6-E689779F8234}" destId="{0FBC5DDF-B39F-40BC-BD8C-F4559B57D8D4}" srcOrd="1" destOrd="0" parTransId="{B8AE3469-E27D-488E-9D86-D29622E26701}" sibTransId="{CED3FD04-56C4-45AD-BAE9-DE4E1142CEC8}"/>
    <dgm:cxn modelId="{1F3D685A-824E-4E2C-B3A8-A037268EEE71}" type="presOf" srcId="{0FBC5DDF-B39F-40BC-BD8C-F4559B57D8D4}" destId="{728D9DBB-FE61-46B2-9787-2C244FE6C810}" srcOrd="2" destOrd="0" presId="urn:microsoft.com/office/officeart/2005/8/layout/gear1"/>
    <dgm:cxn modelId="{DAEE1B7F-3232-4041-85CB-2DA8D834573A}" type="presOf" srcId="{03DD01AA-8179-473D-93A3-1A03ECCD5218}" destId="{F44C99F2-7FC4-4863-A528-08F98328F5DE}" srcOrd="1" destOrd="0" presId="urn:microsoft.com/office/officeart/2005/8/layout/gear1"/>
    <dgm:cxn modelId="{49286D84-45C7-4F2C-AEAC-A3832FBD1177}" type="presOf" srcId="{E5A83338-1A9D-4951-A6F9-B1656B5BF63B}" destId="{2B572064-26CC-4B03-BB08-BF2B7F489E8C}" srcOrd="0" destOrd="0" presId="urn:microsoft.com/office/officeart/2005/8/layout/gear1"/>
    <dgm:cxn modelId="{536E4889-EE00-4F8D-8983-944E0E8C2E5A}" type="presOf" srcId="{03DD01AA-8179-473D-93A3-1A03ECCD5218}" destId="{374C0DEC-875D-46ED-96E2-5B554D0EAB26}" srcOrd="2" destOrd="0" presId="urn:microsoft.com/office/officeart/2005/8/layout/gear1"/>
    <dgm:cxn modelId="{23094094-7914-4B1F-AA6B-E0DB9E5AACB9}" type="presOf" srcId="{E5A83338-1A9D-4951-A6F9-B1656B5BF63B}" destId="{01BDFD0F-9BE8-49A8-8405-637BDCBF41FA}" srcOrd="2" destOrd="0" presId="urn:microsoft.com/office/officeart/2005/8/layout/gear1"/>
    <dgm:cxn modelId="{B2799FA2-E138-4158-8859-0EF8260AAAE4}" srcId="{875B129A-A0A3-4A6B-AFE6-E689779F8234}" destId="{B444561A-1F1A-482C-8D8F-520C7FC569C7}" srcOrd="3" destOrd="0" parTransId="{CB83C112-B5CA-4B2B-AFC7-1A6DCD00CEC5}" sibTransId="{53A63F1C-0E09-4273-B6E3-F8B0F5668CCD}"/>
    <dgm:cxn modelId="{AE7D96A8-1F54-4328-8486-8DDAF687DE95}" srcId="{875B129A-A0A3-4A6B-AFE6-E689779F8234}" destId="{E5A83338-1A9D-4951-A6F9-B1656B5BF63B}" srcOrd="0" destOrd="0" parTransId="{3203A6F9-9F8E-4B7D-8BE8-E3B5B22B2B97}" sibTransId="{9B8DA249-FC7B-445F-9073-44EED8D76B88}"/>
    <dgm:cxn modelId="{013014B2-4296-488F-9D9F-209C743F2347}" type="presOf" srcId="{9B8DA249-FC7B-445F-9073-44EED8D76B88}" destId="{B452AA58-BCE7-4C65-86BE-5E4C214E32BA}" srcOrd="0" destOrd="0" presId="urn:microsoft.com/office/officeart/2005/8/layout/gear1"/>
    <dgm:cxn modelId="{002B24BF-C4D9-4E4C-AB3F-AF68718AE11A}" srcId="{875B129A-A0A3-4A6B-AFE6-E689779F8234}" destId="{80E854CD-54C7-4E86-8080-257CAD1AF987}" srcOrd="5" destOrd="0" parTransId="{E9DB3A32-5659-465A-8D65-EE450B0B54EC}" sibTransId="{9517965F-7E17-4830-B502-E950522CDEBC}"/>
    <dgm:cxn modelId="{2ED15DD9-625F-492F-91D4-E5425AD0657D}" type="presOf" srcId="{03DD01AA-8179-473D-93A3-1A03ECCD5218}" destId="{697DAA8C-5E25-4744-AFA2-A504F790ADFD}" srcOrd="0" destOrd="0" presId="urn:microsoft.com/office/officeart/2005/8/layout/gear1"/>
    <dgm:cxn modelId="{F764BAED-6528-45EE-8373-7C2348BB5032}" type="presOf" srcId="{CED3FD04-56C4-45AD-BAE9-DE4E1142CEC8}" destId="{55A8B44D-6848-4859-BF1B-BACE15E9B1C3}" srcOrd="0" destOrd="0" presId="urn:microsoft.com/office/officeart/2005/8/layout/gear1"/>
    <dgm:cxn modelId="{726682FB-EBBF-4530-8FE2-ED4F4885F2F1}" srcId="{875B129A-A0A3-4A6B-AFE6-E689779F8234}" destId="{03DD01AA-8179-473D-93A3-1A03ECCD5218}" srcOrd="2" destOrd="0" parTransId="{E3D101CF-1BDB-4806-8E94-EEF2E1C96BAC}" sibTransId="{0AEE8A21-33FC-4A0C-874B-B2AFB4702061}"/>
    <dgm:cxn modelId="{BD4C727C-6417-428B-BB6F-D19BA49AE8E8}" type="presParOf" srcId="{7A2FF059-90E6-49AB-B517-D7B269D2767E}" destId="{2B572064-26CC-4B03-BB08-BF2B7F489E8C}" srcOrd="0" destOrd="0" presId="urn:microsoft.com/office/officeart/2005/8/layout/gear1"/>
    <dgm:cxn modelId="{CDD94A99-996A-4285-B607-152292346336}" type="presParOf" srcId="{7A2FF059-90E6-49AB-B517-D7B269D2767E}" destId="{5FB6ADB9-0C0A-4561-BC51-9B1B0938D154}" srcOrd="1" destOrd="0" presId="urn:microsoft.com/office/officeart/2005/8/layout/gear1"/>
    <dgm:cxn modelId="{E153AE30-2BA4-4F72-BE33-56A83DAF5A47}" type="presParOf" srcId="{7A2FF059-90E6-49AB-B517-D7B269D2767E}" destId="{01BDFD0F-9BE8-49A8-8405-637BDCBF41FA}" srcOrd="2" destOrd="0" presId="urn:microsoft.com/office/officeart/2005/8/layout/gear1"/>
    <dgm:cxn modelId="{6917AC03-F4ED-43F6-AEC1-D964548E5160}" type="presParOf" srcId="{7A2FF059-90E6-49AB-B517-D7B269D2767E}" destId="{09DA3E01-1F17-49E2-92DB-738132ED4276}" srcOrd="3" destOrd="0" presId="urn:microsoft.com/office/officeart/2005/8/layout/gear1"/>
    <dgm:cxn modelId="{56928DE5-A515-4715-A4FC-C7E5B317F4CE}" type="presParOf" srcId="{7A2FF059-90E6-49AB-B517-D7B269D2767E}" destId="{B5ADF004-C848-412C-A9E7-2C04B2A60AD5}" srcOrd="4" destOrd="0" presId="urn:microsoft.com/office/officeart/2005/8/layout/gear1"/>
    <dgm:cxn modelId="{F1A2A1DC-FB8C-4E02-B6F3-D3A0E4316513}" type="presParOf" srcId="{7A2FF059-90E6-49AB-B517-D7B269D2767E}" destId="{728D9DBB-FE61-46B2-9787-2C244FE6C810}" srcOrd="5" destOrd="0" presId="urn:microsoft.com/office/officeart/2005/8/layout/gear1"/>
    <dgm:cxn modelId="{EF8A6FE5-C7AA-480F-BD60-A2BFE048EC5F}" type="presParOf" srcId="{7A2FF059-90E6-49AB-B517-D7B269D2767E}" destId="{697DAA8C-5E25-4744-AFA2-A504F790ADFD}" srcOrd="6" destOrd="0" presId="urn:microsoft.com/office/officeart/2005/8/layout/gear1"/>
    <dgm:cxn modelId="{1C2B4CE6-65D8-4B07-BC3C-DB109096CAAD}" type="presParOf" srcId="{7A2FF059-90E6-49AB-B517-D7B269D2767E}" destId="{F44C99F2-7FC4-4863-A528-08F98328F5DE}" srcOrd="7" destOrd="0" presId="urn:microsoft.com/office/officeart/2005/8/layout/gear1"/>
    <dgm:cxn modelId="{BD3559FA-E014-4AD1-A3B0-F589DAB7A3F8}" type="presParOf" srcId="{7A2FF059-90E6-49AB-B517-D7B269D2767E}" destId="{374C0DEC-875D-46ED-96E2-5B554D0EAB26}" srcOrd="8" destOrd="0" presId="urn:microsoft.com/office/officeart/2005/8/layout/gear1"/>
    <dgm:cxn modelId="{08B740F8-1197-4736-A0E8-6BDFAFCE2CF3}" type="presParOf" srcId="{7A2FF059-90E6-49AB-B517-D7B269D2767E}" destId="{C8B6E8DE-E605-4155-A9ED-9937B32961D1}" srcOrd="9" destOrd="0" presId="urn:microsoft.com/office/officeart/2005/8/layout/gear1"/>
    <dgm:cxn modelId="{77FD5602-9E2A-4A51-8736-633AA3CC4C93}" type="presParOf" srcId="{7A2FF059-90E6-49AB-B517-D7B269D2767E}" destId="{B452AA58-BCE7-4C65-86BE-5E4C214E32BA}" srcOrd="10" destOrd="0" presId="urn:microsoft.com/office/officeart/2005/8/layout/gear1"/>
    <dgm:cxn modelId="{D902D14F-E282-4254-B98B-CC550296A34A}" type="presParOf" srcId="{7A2FF059-90E6-49AB-B517-D7B269D2767E}" destId="{55A8B44D-6848-4859-BF1B-BACE15E9B1C3}" srcOrd="11" destOrd="0" presId="urn:microsoft.com/office/officeart/2005/8/layout/gear1"/>
    <dgm:cxn modelId="{CB6BC02A-F500-4CAA-91C1-D71B9FFB2625}" type="presParOf" srcId="{7A2FF059-90E6-49AB-B517-D7B269D2767E}" destId="{F48CC718-D915-4003-8773-4DE992212C2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39B7B9-654A-4CBE-80ED-41679423C61E}" type="doc">
      <dgm:prSet loTypeId="urn:microsoft.com/office/officeart/2005/8/layout/gear1" loCatId="relationship" qsTypeId="urn:microsoft.com/office/officeart/2005/8/quickstyle/3d3" qsCatId="3D" csTypeId="urn:microsoft.com/office/officeart/2005/8/colors/colorful3" csCatId="colorful" phldr="1"/>
      <dgm:spPr/>
    </dgm:pt>
    <dgm:pt modelId="{F2FAD691-31EA-4F53-823E-6FAA63676D09}">
      <dgm:prSet phldrT="[Tekst]"/>
      <dgm:spPr/>
      <dgm:t>
        <a:bodyPr/>
        <a:lstStyle/>
        <a:p>
          <a:r>
            <a:rPr lang="pl-PL" dirty="0"/>
            <a:t> </a:t>
          </a:r>
        </a:p>
      </dgm:t>
    </dgm:pt>
    <dgm:pt modelId="{950567E7-3367-4D04-BF56-DAF0645FACFE}" type="parTrans" cxnId="{EB1F5E9E-1034-4B59-BA91-AEEB05091F01}">
      <dgm:prSet/>
      <dgm:spPr/>
      <dgm:t>
        <a:bodyPr/>
        <a:lstStyle/>
        <a:p>
          <a:endParaRPr lang="pl-PL"/>
        </a:p>
      </dgm:t>
    </dgm:pt>
    <dgm:pt modelId="{51198FE2-ECB2-4EA5-9DCB-2E94710CE9B6}" type="sibTrans" cxnId="{EB1F5E9E-1034-4B59-BA91-AEEB05091F01}">
      <dgm:prSet/>
      <dgm:spPr/>
      <dgm:t>
        <a:bodyPr/>
        <a:lstStyle/>
        <a:p>
          <a:endParaRPr lang="pl-PL"/>
        </a:p>
      </dgm:t>
    </dgm:pt>
    <dgm:pt modelId="{F5AA56A8-A6AF-44A6-B9F4-2B8AF3D2C95D}">
      <dgm:prSet phldrT="[Tekst]"/>
      <dgm:spPr/>
      <dgm:t>
        <a:bodyPr/>
        <a:lstStyle/>
        <a:p>
          <a:r>
            <a:rPr lang="pl-PL" dirty="0"/>
            <a:t> </a:t>
          </a:r>
        </a:p>
      </dgm:t>
    </dgm:pt>
    <dgm:pt modelId="{52849105-08FF-43DF-B8B4-5B06E0CC2C97}" type="parTrans" cxnId="{EE1414D1-DDE7-4FD8-B8E0-46C39CE66AFF}">
      <dgm:prSet/>
      <dgm:spPr/>
      <dgm:t>
        <a:bodyPr/>
        <a:lstStyle/>
        <a:p>
          <a:endParaRPr lang="pl-PL"/>
        </a:p>
      </dgm:t>
    </dgm:pt>
    <dgm:pt modelId="{60E6F071-89C5-44BE-A77E-D9B5B4EB9876}" type="sibTrans" cxnId="{EE1414D1-DDE7-4FD8-B8E0-46C39CE66AFF}">
      <dgm:prSet/>
      <dgm:spPr/>
      <dgm:t>
        <a:bodyPr/>
        <a:lstStyle/>
        <a:p>
          <a:endParaRPr lang="pl-PL"/>
        </a:p>
      </dgm:t>
    </dgm:pt>
    <dgm:pt modelId="{8FFC1736-7483-4459-B053-DA80E638B007}">
      <dgm:prSet phldrT="[Tekst]"/>
      <dgm:spPr/>
      <dgm:t>
        <a:bodyPr/>
        <a:lstStyle/>
        <a:p>
          <a:r>
            <a:rPr lang="pl-PL" dirty="0"/>
            <a:t> </a:t>
          </a:r>
        </a:p>
      </dgm:t>
    </dgm:pt>
    <dgm:pt modelId="{4A8A2A15-2EA7-492E-9AA9-640C813EBF3B}" type="parTrans" cxnId="{3F51F1A2-155C-41F1-B2FE-436E5259DCFE}">
      <dgm:prSet/>
      <dgm:spPr/>
      <dgm:t>
        <a:bodyPr/>
        <a:lstStyle/>
        <a:p>
          <a:endParaRPr lang="pl-PL"/>
        </a:p>
      </dgm:t>
    </dgm:pt>
    <dgm:pt modelId="{3A50E11C-D483-4311-AD73-033AF75026B0}" type="sibTrans" cxnId="{3F51F1A2-155C-41F1-B2FE-436E5259DCFE}">
      <dgm:prSet/>
      <dgm:spPr/>
      <dgm:t>
        <a:bodyPr/>
        <a:lstStyle/>
        <a:p>
          <a:endParaRPr lang="pl-PL"/>
        </a:p>
      </dgm:t>
    </dgm:pt>
    <dgm:pt modelId="{76CBB47D-58C3-4A15-AA6C-C892A44908CD}" type="pres">
      <dgm:prSet presAssocID="{A339B7B9-654A-4CBE-80ED-41679423C61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EC5855-D9B9-40A8-AF33-54707E57B6C8}" type="pres">
      <dgm:prSet presAssocID="{F2FAD691-31EA-4F53-823E-6FAA63676D09}" presName="gear1" presStyleLbl="node1" presStyleIdx="0" presStyleCnt="3">
        <dgm:presLayoutVars>
          <dgm:chMax val="1"/>
          <dgm:bulletEnabled val="1"/>
        </dgm:presLayoutVars>
      </dgm:prSet>
      <dgm:spPr/>
    </dgm:pt>
    <dgm:pt modelId="{41945F66-6EC1-43E0-BFEE-82B05A8A5CF6}" type="pres">
      <dgm:prSet presAssocID="{F2FAD691-31EA-4F53-823E-6FAA63676D09}" presName="gear1srcNode" presStyleLbl="node1" presStyleIdx="0" presStyleCnt="3"/>
      <dgm:spPr/>
    </dgm:pt>
    <dgm:pt modelId="{C320AD9A-FC3C-4670-924D-5D9484A00864}" type="pres">
      <dgm:prSet presAssocID="{F2FAD691-31EA-4F53-823E-6FAA63676D09}" presName="gear1dstNode" presStyleLbl="node1" presStyleIdx="0" presStyleCnt="3"/>
      <dgm:spPr/>
    </dgm:pt>
    <dgm:pt modelId="{A84B3ABA-065D-46F5-9506-F63DCF874ADD}" type="pres">
      <dgm:prSet presAssocID="{F5AA56A8-A6AF-44A6-B9F4-2B8AF3D2C95D}" presName="gear2" presStyleLbl="node1" presStyleIdx="1" presStyleCnt="3" custLinFactNeighborX="-11170" custLinFactNeighborY="5553">
        <dgm:presLayoutVars>
          <dgm:chMax val="1"/>
          <dgm:bulletEnabled val="1"/>
        </dgm:presLayoutVars>
      </dgm:prSet>
      <dgm:spPr/>
    </dgm:pt>
    <dgm:pt modelId="{F7DC0B46-4C51-4D93-8E34-055056E10D54}" type="pres">
      <dgm:prSet presAssocID="{F5AA56A8-A6AF-44A6-B9F4-2B8AF3D2C95D}" presName="gear2srcNode" presStyleLbl="node1" presStyleIdx="1" presStyleCnt="3"/>
      <dgm:spPr/>
    </dgm:pt>
    <dgm:pt modelId="{FBEB5CFA-7FBA-4848-8B32-005773DD3D01}" type="pres">
      <dgm:prSet presAssocID="{F5AA56A8-A6AF-44A6-B9F4-2B8AF3D2C95D}" presName="gear2dstNode" presStyleLbl="node1" presStyleIdx="1" presStyleCnt="3"/>
      <dgm:spPr/>
    </dgm:pt>
    <dgm:pt modelId="{1EBC2EA3-8077-4253-83DE-DE936D9E8B2B}" type="pres">
      <dgm:prSet presAssocID="{8FFC1736-7483-4459-B053-DA80E638B007}" presName="gear3" presStyleLbl="node1" presStyleIdx="2" presStyleCnt="3" custLinFactNeighborX="-17373" custLinFactNeighborY="-7839"/>
      <dgm:spPr/>
    </dgm:pt>
    <dgm:pt modelId="{9FB15F71-1644-4CFC-B819-F2743397E39F}" type="pres">
      <dgm:prSet presAssocID="{8FFC1736-7483-4459-B053-DA80E638B00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53088D0-5EE0-4CB5-99A9-73EF71B8B690}" type="pres">
      <dgm:prSet presAssocID="{8FFC1736-7483-4459-B053-DA80E638B007}" presName="gear3srcNode" presStyleLbl="node1" presStyleIdx="2" presStyleCnt="3"/>
      <dgm:spPr/>
    </dgm:pt>
    <dgm:pt modelId="{6D8C5ACA-0FF8-4B0E-B829-F1877726F04D}" type="pres">
      <dgm:prSet presAssocID="{8FFC1736-7483-4459-B053-DA80E638B007}" presName="gear3dstNode" presStyleLbl="node1" presStyleIdx="2" presStyleCnt="3"/>
      <dgm:spPr/>
    </dgm:pt>
    <dgm:pt modelId="{E1FEE4CE-345E-4551-828D-33B353CFD09B}" type="pres">
      <dgm:prSet presAssocID="{51198FE2-ECB2-4EA5-9DCB-2E94710CE9B6}" presName="connector1" presStyleLbl="sibTrans2D1" presStyleIdx="0" presStyleCnt="3" custAng="4998801" custScaleX="78064" custScaleY="76192" custLinFactNeighborX="16018" custLinFactNeighborY="10779"/>
      <dgm:spPr/>
    </dgm:pt>
    <dgm:pt modelId="{30C018BD-0E9E-4E00-B4E4-73D83E867E3D}" type="pres">
      <dgm:prSet presAssocID="{60E6F071-89C5-44BE-A77E-D9B5B4EB9876}" presName="connector2" presStyleLbl="sibTrans2D1" presStyleIdx="1" presStyleCnt="3"/>
      <dgm:spPr/>
    </dgm:pt>
    <dgm:pt modelId="{1CA5D8FD-473A-452A-9C4F-5CA052CA6D9E}" type="pres">
      <dgm:prSet presAssocID="{3A50E11C-D483-4311-AD73-033AF75026B0}" presName="connector3" presStyleLbl="sibTrans2D1" presStyleIdx="2" presStyleCnt="3" custLinFactNeighborX="-11900" custLinFactNeighborY="-13254"/>
      <dgm:spPr/>
    </dgm:pt>
  </dgm:ptLst>
  <dgm:cxnLst>
    <dgm:cxn modelId="{310E3114-0657-443E-8838-C4D119E408FC}" type="presOf" srcId="{8FFC1736-7483-4459-B053-DA80E638B007}" destId="{1EBC2EA3-8077-4253-83DE-DE936D9E8B2B}" srcOrd="0" destOrd="0" presId="urn:microsoft.com/office/officeart/2005/8/layout/gear1"/>
    <dgm:cxn modelId="{91464F24-8773-4C90-9429-BD90101BE7AB}" type="presOf" srcId="{60E6F071-89C5-44BE-A77E-D9B5B4EB9876}" destId="{30C018BD-0E9E-4E00-B4E4-73D83E867E3D}" srcOrd="0" destOrd="0" presId="urn:microsoft.com/office/officeart/2005/8/layout/gear1"/>
    <dgm:cxn modelId="{7D819F28-58A7-4993-87D9-B13BA18326FA}" type="presOf" srcId="{8FFC1736-7483-4459-B053-DA80E638B007}" destId="{6D8C5ACA-0FF8-4B0E-B829-F1877726F04D}" srcOrd="3" destOrd="0" presId="urn:microsoft.com/office/officeart/2005/8/layout/gear1"/>
    <dgm:cxn modelId="{B5EAFD5B-DEE2-4BB7-95CD-30CFCC0EC637}" type="presOf" srcId="{F5AA56A8-A6AF-44A6-B9F4-2B8AF3D2C95D}" destId="{A84B3ABA-065D-46F5-9506-F63DCF874ADD}" srcOrd="0" destOrd="0" presId="urn:microsoft.com/office/officeart/2005/8/layout/gear1"/>
    <dgm:cxn modelId="{AFFA065C-A0C7-462A-BBAD-147D1D52E3DB}" type="presOf" srcId="{8FFC1736-7483-4459-B053-DA80E638B007}" destId="{9FB15F71-1644-4CFC-B819-F2743397E39F}" srcOrd="1" destOrd="0" presId="urn:microsoft.com/office/officeart/2005/8/layout/gear1"/>
    <dgm:cxn modelId="{DD9EFB54-A32C-409F-B0A8-14929FF0E1BB}" type="presOf" srcId="{F2FAD691-31EA-4F53-823E-6FAA63676D09}" destId="{41945F66-6EC1-43E0-BFEE-82B05A8A5CF6}" srcOrd="1" destOrd="0" presId="urn:microsoft.com/office/officeart/2005/8/layout/gear1"/>
    <dgm:cxn modelId="{6A4A4D87-0E7D-4453-9D96-FBB176EB1DF6}" type="presOf" srcId="{F2FAD691-31EA-4F53-823E-6FAA63676D09}" destId="{78EC5855-D9B9-40A8-AF33-54707E57B6C8}" srcOrd="0" destOrd="0" presId="urn:microsoft.com/office/officeart/2005/8/layout/gear1"/>
    <dgm:cxn modelId="{AC9A049B-2B66-4D15-BEDD-E5549477EF39}" type="presOf" srcId="{8FFC1736-7483-4459-B053-DA80E638B007}" destId="{E53088D0-5EE0-4CB5-99A9-73EF71B8B690}" srcOrd="2" destOrd="0" presId="urn:microsoft.com/office/officeart/2005/8/layout/gear1"/>
    <dgm:cxn modelId="{EB1F5E9E-1034-4B59-BA91-AEEB05091F01}" srcId="{A339B7B9-654A-4CBE-80ED-41679423C61E}" destId="{F2FAD691-31EA-4F53-823E-6FAA63676D09}" srcOrd="0" destOrd="0" parTransId="{950567E7-3367-4D04-BF56-DAF0645FACFE}" sibTransId="{51198FE2-ECB2-4EA5-9DCB-2E94710CE9B6}"/>
    <dgm:cxn modelId="{3F51F1A2-155C-41F1-B2FE-436E5259DCFE}" srcId="{A339B7B9-654A-4CBE-80ED-41679423C61E}" destId="{8FFC1736-7483-4459-B053-DA80E638B007}" srcOrd="2" destOrd="0" parTransId="{4A8A2A15-2EA7-492E-9AA9-640C813EBF3B}" sibTransId="{3A50E11C-D483-4311-AD73-033AF75026B0}"/>
    <dgm:cxn modelId="{821B7AB4-734E-498B-8C06-C3391E04C5FF}" type="presOf" srcId="{A339B7B9-654A-4CBE-80ED-41679423C61E}" destId="{76CBB47D-58C3-4A15-AA6C-C892A44908CD}" srcOrd="0" destOrd="0" presId="urn:microsoft.com/office/officeart/2005/8/layout/gear1"/>
    <dgm:cxn modelId="{186996BA-EBB2-4626-8313-BD393F2F0091}" type="presOf" srcId="{51198FE2-ECB2-4EA5-9DCB-2E94710CE9B6}" destId="{E1FEE4CE-345E-4551-828D-33B353CFD09B}" srcOrd="0" destOrd="0" presId="urn:microsoft.com/office/officeart/2005/8/layout/gear1"/>
    <dgm:cxn modelId="{63520ABE-3272-44F3-9EE8-54BEC8AB8DE1}" type="presOf" srcId="{F2FAD691-31EA-4F53-823E-6FAA63676D09}" destId="{C320AD9A-FC3C-4670-924D-5D9484A00864}" srcOrd="2" destOrd="0" presId="urn:microsoft.com/office/officeart/2005/8/layout/gear1"/>
    <dgm:cxn modelId="{6DF62BC7-6F62-49D0-BE94-51CAA70F3EE3}" type="presOf" srcId="{F5AA56A8-A6AF-44A6-B9F4-2B8AF3D2C95D}" destId="{F7DC0B46-4C51-4D93-8E34-055056E10D54}" srcOrd="1" destOrd="0" presId="urn:microsoft.com/office/officeart/2005/8/layout/gear1"/>
    <dgm:cxn modelId="{EE1414D1-DDE7-4FD8-B8E0-46C39CE66AFF}" srcId="{A339B7B9-654A-4CBE-80ED-41679423C61E}" destId="{F5AA56A8-A6AF-44A6-B9F4-2B8AF3D2C95D}" srcOrd="1" destOrd="0" parTransId="{52849105-08FF-43DF-B8B4-5B06E0CC2C97}" sibTransId="{60E6F071-89C5-44BE-A77E-D9B5B4EB9876}"/>
    <dgm:cxn modelId="{19F661D2-E9E4-44C9-8945-BAB835C1E20F}" type="presOf" srcId="{F5AA56A8-A6AF-44A6-B9F4-2B8AF3D2C95D}" destId="{FBEB5CFA-7FBA-4848-8B32-005773DD3D01}" srcOrd="2" destOrd="0" presId="urn:microsoft.com/office/officeart/2005/8/layout/gear1"/>
    <dgm:cxn modelId="{A95C62D7-25F0-41A4-846D-344CBDAA92AF}" type="presOf" srcId="{3A50E11C-D483-4311-AD73-033AF75026B0}" destId="{1CA5D8FD-473A-452A-9C4F-5CA052CA6D9E}" srcOrd="0" destOrd="0" presId="urn:microsoft.com/office/officeart/2005/8/layout/gear1"/>
    <dgm:cxn modelId="{3E0EC989-1F8C-4B27-978F-6FCD9B20FB67}" type="presParOf" srcId="{76CBB47D-58C3-4A15-AA6C-C892A44908CD}" destId="{78EC5855-D9B9-40A8-AF33-54707E57B6C8}" srcOrd="0" destOrd="0" presId="urn:microsoft.com/office/officeart/2005/8/layout/gear1"/>
    <dgm:cxn modelId="{F8D2E177-F798-4536-AB56-FA9448EB444E}" type="presParOf" srcId="{76CBB47D-58C3-4A15-AA6C-C892A44908CD}" destId="{41945F66-6EC1-43E0-BFEE-82B05A8A5CF6}" srcOrd="1" destOrd="0" presId="urn:microsoft.com/office/officeart/2005/8/layout/gear1"/>
    <dgm:cxn modelId="{EE5B4202-7C3B-417B-9709-322B8A982E7B}" type="presParOf" srcId="{76CBB47D-58C3-4A15-AA6C-C892A44908CD}" destId="{C320AD9A-FC3C-4670-924D-5D9484A00864}" srcOrd="2" destOrd="0" presId="urn:microsoft.com/office/officeart/2005/8/layout/gear1"/>
    <dgm:cxn modelId="{01DE8761-B9A3-43A2-A77F-80C387FD0F78}" type="presParOf" srcId="{76CBB47D-58C3-4A15-AA6C-C892A44908CD}" destId="{A84B3ABA-065D-46F5-9506-F63DCF874ADD}" srcOrd="3" destOrd="0" presId="urn:microsoft.com/office/officeart/2005/8/layout/gear1"/>
    <dgm:cxn modelId="{6BFF043E-A91E-4C3E-B5B5-966DC1774A7C}" type="presParOf" srcId="{76CBB47D-58C3-4A15-AA6C-C892A44908CD}" destId="{F7DC0B46-4C51-4D93-8E34-055056E10D54}" srcOrd="4" destOrd="0" presId="urn:microsoft.com/office/officeart/2005/8/layout/gear1"/>
    <dgm:cxn modelId="{475C7F49-0797-443F-80D5-E58B687BE25E}" type="presParOf" srcId="{76CBB47D-58C3-4A15-AA6C-C892A44908CD}" destId="{FBEB5CFA-7FBA-4848-8B32-005773DD3D01}" srcOrd="5" destOrd="0" presId="urn:microsoft.com/office/officeart/2005/8/layout/gear1"/>
    <dgm:cxn modelId="{6302BBE7-C815-4017-B964-D59A14407799}" type="presParOf" srcId="{76CBB47D-58C3-4A15-AA6C-C892A44908CD}" destId="{1EBC2EA3-8077-4253-83DE-DE936D9E8B2B}" srcOrd="6" destOrd="0" presId="urn:microsoft.com/office/officeart/2005/8/layout/gear1"/>
    <dgm:cxn modelId="{01BAD861-C356-4967-977A-1652664465AE}" type="presParOf" srcId="{76CBB47D-58C3-4A15-AA6C-C892A44908CD}" destId="{9FB15F71-1644-4CFC-B819-F2743397E39F}" srcOrd="7" destOrd="0" presId="urn:microsoft.com/office/officeart/2005/8/layout/gear1"/>
    <dgm:cxn modelId="{904518A7-4767-4B45-8D85-9A64E9F9F858}" type="presParOf" srcId="{76CBB47D-58C3-4A15-AA6C-C892A44908CD}" destId="{E53088D0-5EE0-4CB5-99A9-73EF71B8B690}" srcOrd="8" destOrd="0" presId="urn:microsoft.com/office/officeart/2005/8/layout/gear1"/>
    <dgm:cxn modelId="{01A59298-31B0-4256-AE40-0344D1BF29B8}" type="presParOf" srcId="{76CBB47D-58C3-4A15-AA6C-C892A44908CD}" destId="{6D8C5ACA-0FF8-4B0E-B829-F1877726F04D}" srcOrd="9" destOrd="0" presId="urn:microsoft.com/office/officeart/2005/8/layout/gear1"/>
    <dgm:cxn modelId="{C4AE9C85-5DCC-4E76-AF99-7FDC26BB1E20}" type="presParOf" srcId="{76CBB47D-58C3-4A15-AA6C-C892A44908CD}" destId="{E1FEE4CE-345E-4551-828D-33B353CFD09B}" srcOrd="10" destOrd="0" presId="urn:microsoft.com/office/officeart/2005/8/layout/gear1"/>
    <dgm:cxn modelId="{0172F7A9-762B-418B-835C-D2B62581C21E}" type="presParOf" srcId="{76CBB47D-58C3-4A15-AA6C-C892A44908CD}" destId="{30C018BD-0E9E-4E00-B4E4-73D83E867E3D}" srcOrd="11" destOrd="0" presId="urn:microsoft.com/office/officeart/2005/8/layout/gear1"/>
    <dgm:cxn modelId="{577C803F-7D84-4DEC-BE20-853133327A3A}" type="presParOf" srcId="{76CBB47D-58C3-4A15-AA6C-C892A44908CD}" destId="{1CA5D8FD-473A-452A-9C4F-5CA052CA6D9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B9DFBC-9160-413C-9A7D-F40CB0428677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B85D432-3E50-4868-9800-8E244347E02B}">
      <dgm:prSet phldrT="[Tekst]" custT="1"/>
      <dgm:spPr>
        <a:xfrm rot="5400000">
          <a:off x="-172075" y="179559"/>
          <a:ext cx="1147170" cy="803019"/>
        </a:xfrm>
      </dgm:spPr>
      <dgm:t>
        <a:bodyPr/>
        <a:lstStyle/>
        <a:p>
          <a:pPr>
            <a:lnSpc>
              <a:spcPct val="200000"/>
            </a:lnSpc>
          </a:pPr>
          <a:r>
            <a:rPr lang="pl-PL" sz="16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</a:t>
          </a:r>
          <a:endParaRPr lang="en-US" sz="16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E77C5CE-4A25-44BC-A257-245F14A02BD1}" type="parTrans" cxnId="{A7A87067-1115-477A-B282-BA07353A926D}">
      <dgm:prSet/>
      <dgm:spPr/>
      <dgm:t>
        <a:bodyPr/>
        <a:lstStyle/>
        <a:p>
          <a:endParaRPr lang="en-US" sz="1600"/>
        </a:p>
      </dgm:t>
    </dgm:pt>
    <dgm:pt modelId="{41E884E1-70F1-4378-BF1B-5A80B2BC991C}" type="sibTrans" cxnId="{A7A87067-1115-477A-B282-BA07353A926D}">
      <dgm:prSet/>
      <dgm:spPr/>
      <dgm:t>
        <a:bodyPr/>
        <a:lstStyle/>
        <a:p>
          <a:endParaRPr lang="en-US" sz="1600"/>
        </a:p>
      </dgm:t>
    </dgm:pt>
    <dgm:pt modelId="{6DD517D1-F42E-4B14-8255-11AFD81276AA}">
      <dgm:prSet phldrT="[Tekst]" custT="1"/>
      <dgm:spPr>
        <a:xfrm rot="5400000">
          <a:off x="4092483" y="-3281979"/>
          <a:ext cx="746052" cy="7324980"/>
        </a:xfrm>
      </dgm:spPr>
      <dgm:t>
        <a:bodyPr/>
        <a:lstStyle/>
        <a:p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stosować instrukcje </a:t>
          </a:r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bezpiecznej pracy na wyznaczonym stanowisku </a:t>
          </a:r>
          <a:endParaRPr lang="en-US" sz="1600" dirty="0">
            <a:solidFill>
              <a:schemeClr val="bg2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ED60C52-D95D-46A3-98E9-DC9EBF5D5190}" type="parTrans" cxnId="{4C52FF16-FB03-49F9-B581-AB94795EB148}">
      <dgm:prSet/>
      <dgm:spPr/>
      <dgm:t>
        <a:bodyPr/>
        <a:lstStyle/>
        <a:p>
          <a:endParaRPr lang="en-US" sz="1600"/>
        </a:p>
      </dgm:t>
    </dgm:pt>
    <dgm:pt modelId="{6DE7C231-D5CE-4B07-B296-0B6E74445A23}" type="sibTrans" cxnId="{4C52FF16-FB03-49F9-B581-AB94795EB148}">
      <dgm:prSet/>
      <dgm:spPr/>
      <dgm:t>
        <a:bodyPr/>
        <a:lstStyle/>
        <a:p>
          <a:endParaRPr lang="en-US" sz="1600"/>
        </a:p>
      </dgm:t>
    </dgm:pt>
    <dgm:pt modelId="{8BC9ABA9-EADA-4B47-BA4F-72AAAD61AF45}">
      <dgm:prSet phldrT="[Tekst]" custT="1"/>
      <dgm:spPr>
        <a:xfrm rot="5400000">
          <a:off x="-172075" y="1213322"/>
          <a:ext cx="1147170" cy="803019"/>
        </a:xfrm>
      </dgm:spPr>
      <dgm:t>
        <a:bodyPr/>
        <a:lstStyle/>
        <a:p>
          <a:pPr>
            <a:lnSpc>
              <a:spcPct val="200000"/>
            </a:lnSpc>
          </a:pPr>
          <a:r>
            <a:rPr lang="pl-PL" sz="16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</a:t>
          </a:r>
          <a:endParaRPr lang="en-US" sz="16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8884538-8262-4921-90A4-A02991D34A83}" type="parTrans" cxnId="{4D29C85E-DF07-4C4B-9372-D4E928508971}">
      <dgm:prSet/>
      <dgm:spPr/>
      <dgm:t>
        <a:bodyPr/>
        <a:lstStyle/>
        <a:p>
          <a:endParaRPr lang="en-US" sz="1600"/>
        </a:p>
      </dgm:t>
    </dgm:pt>
    <dgm:pt modelId="{A69BED0D-09E4-4A65-8F9B-FDCDD6CE7B44}" type="sibTrans" cxnId="{4D29C85E-DF07-4C4B-9372-D4E928508971}">
      <dgm:prSet/>
      <dgm:spPr/>
      <dgm:t>
        <a:bodyPr/>
        <a:lstStyle/>
        <a:p>
          <a:endParaRPr lang="en-US" sz="1600"/>
        </a:p>
      </dgm:t>
    </dgm:pt>
    <dgm:pt modelId="{74BED13D-D001-4AF1-AF2F-F87BADCC6CA2}">
      <dgm:prSet phldrT="[Tekst]" custT="1"/>
      <dgm:spPr>
        <a:xfrm rot="5400000">
          <a:off x="4092679" y="-2248412"/>
          <a:ext cx="745660" cy="7324980"/>
        </a:xfrm>
      </dgm:spPr>
      <dgm:t>
        <a:bodyPr/>
        <a:lstStyle/>
        <a:p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stosować zasady </a:t>
          </a:r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bezpiecznej pracy w zakresie wykonywania robót budowlano - montażowych</a:t>
          </a:r>
          <a:endParaRPr lang="en-US" sz="1600" dirty="0">
            <a:solidFill>
              <a:schemeClr val="bg2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E4EAE7A-3D27-470C-8828-1231AB78C467}" type="parTrans" cxnId="{F4B07914-24BB-4E18-BED6-0976CA210557}">
      <dgm:prSet/>
      <dgm:spPr/>
      <dgm:t>
        <a:bodyPr/>
        <a:lstStyle/>
        <a:p>
          <a:endParaRPr lang="en-US" sz="1600"/>
        </a:p>
      </dgm:t>
    </dgm:pt>
    <dgm:pt modelId="{05331435-E5F2-4573-A606-26CA73A53ABF}" type="sibTrans" cxnId="{F4B07914-24BB-4E18-BED6-0976CA210557}">
      <dgm:prSet/>
      <dgm:spPr/>
      <dgm:t>
        <a:bodyPr/>
        <a:lstStyle/>
        <a:p>
          <a:endParaRPr lang="en-US" sz="1600"/>
        </a:p>
      </dgm:t>
    </dgm:pt>
    <dgm:pt modelId="{6F53A28F-93B6-491D-B7D4-5AF77F1CFAC7}">
      <dgm:prSet phldrT="[Tekst]" custT="1"/>
      <dgm:spPr>
        <a:xfrm rot="5400000">
          <a:off x="-172075" y="2247086"/>
          <a:ext cx="1147170" cy="803019"/>
        </a:xfrm>
      </dgm:spPr>
      <dgm:t>
        <a:bodyPr/>
        <a:lstStyle/>
        <a:p>
          <a:pPr>
            <a:lnSpc>
              <a:spcPct val="200000"/>
            </a:lnSpc>
          </a:pPr>
          <a:r>
            <a:rPr lang="pl-PL" sz="16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4</a:t>
          </a:r>
          <a:endParaRPr lang="en-US" sz="16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331B827-7C7A-4453-B30A-2F27CC93B8A1}" type="parTrans" cxnId="{A6F762AE-5349-4740-BE75-E2B08B543115}">
      <dgm:prSet/>
      <dgm:spPr/>
      <dgm:t>
        <a:bodyPr/>
        <a:lstStyle/>
        <a:p>
          <a:endParaRPr lang="en-US" sz="1600"/>
        </a:p>
      </dgm:t>
    </dgm:pt>
    <dgm:pt modelId="{0BB89555-EDD1-403D-BD34-51C211FF3737}" type="sibTrans" cxnId="{A6F762AE-5349-4740-BE75-E2B08B543115}">
      <dgm:prSet/>
      <dgm:spPr/>
      <dgm:t>
        <a:bodyPr/>
        <a:lstStyle/>
        <a:p>
          <a:endParaRPr lang="en-US" sz="1600"/>
        </a:p>
      </dgm:t>
    </dgm:pt>
    <dgm:pt modelId="{E84503F3-4CFF-4F27-B22F-823B40BAEB29}">
      <dgm:prSet phldrT="[Tekst]" custT="1"/>
      <dgm:spPr>
        <a:xfrm rot="5400000">
          <a:off x="4092679" y="-1214649"/>
          <a:ext cx="745660" cy="7324980"/>
        </a:xfrm>
      </dgm:spPr>
      <dgm:t>
        <a:bodyPr/>
        <a:lstStyle/>
        <a:p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stosować zasady </a:t>
          </a:r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bezpiecznej </a:t>
          </a:r>
          <a:r>
            <a:rPr lang="pl-PL" sz="1600" b="1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organizacji pracy zespołu pracowniczego</a:t>
          </a:r>
          <a:endParaRPr lang="en-US" sz="1600" b="1" dirty="0">
            <a:solidFill>
              <a:schemeClr val="accent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743A0BA-4473-4E36-8EE8-02C52148F189}" type="parTrans" cxnId="{E4545238-583A-4831-B316-06EB168F0524}">
      <dgm:prSet/>
      <dgm:spPr/>
      <dgm:t>
        <a:bodyPr/>
        <a:lstStyle/>
        <a:p>
          <a:endParaRPr lang="en-US" sz="1600"/>
        </a:p>
      </dgm:t>
    </dgm:pt>
    <dgm:pt modelId="{E1DF7ADE-BC2D-4DFC-8975-43CDCB89080E}" type="sibTrans" cxnId="{E4545238-583A-4831-B316-06EB168F0524}">
      <dgm:prSet/>
      <dgm:spPr/>
      <dgm:t>
        <a:bodyPr/>
        <a:lstStyle/>
        <a:p>
          <a:endParaRPr lang="en-US" sz="1600"/>
        </a:p>
      </dgm:t>
    </dgm:pt>
    <dgm:pt modelId="{710AD9D9-C532-42C1-9CDE-7515C8C78D48}">
      <dgm:prSet custT="1"/>
      <dgm:spPr>
        <a:xfrm rot="5400000">
          <a:off x="-172075" y="3280849"/>
          <a:ext cx="1147170" cy="803019"/>
        </a:xfrm>
      </dgm:spPr>
      <dgm:t>
        <a:bodyPr/>
        <a:lstStyle/>
        <a:p>
          <a:pPr>
            <a:lnSpc>
              <a:spcPct val="200000"/>
            </a:lnSpc>
          </a:pPr>
          <a:r>
            <a:rPr lang="pl-PL" sz="16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</a:t>
          </a:r>
          <a:endParaRPr lang="en-US" sz="16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6E0263E-8476-4C61-9A40-6DB46C47C709}" type="parTrans" cxnId="{3D112E7B-8101-4CFB-82F6-7322C5C00FF2}">
      <dgm:prSet/>
      <dgm:spPr/>
      <dgm:t>
        <a:bodyPr/>
        <a:lstStyle/>
        <a:p>
          <a:endParaRPr lang="en-US" sz="1600"/>
        </a:p>
      </dgm:t>
    </dgm:pt>
    <dgm:pt modelId="{F18E9AFE-C4FA-4C2F-BC35-9DA65D327600}" type="sibTrans" cxnId="{3D112E7B-8101-4CFB-82F6-7322C5C00FF2}">
      <dgm:prSet/>
      <dgm:spPr/>
      <dgm:t>
        <a:bodyPr/>
        <a:lstStyle/>
        <a:p>
          <a:endParaRPr lang="en-US" sz="1600"/>
        </a:p>
      </dgm:t>
    </dgm:pt>
    <dgm:pt modelId="{6AF5F822-D2FE-40E2-BCBB-7527AB610BCB}">
      <dgm:prSet custT="1"/>
      <dgm:spPr>
        <a:xfrm rot="5400000">
          <a:off x="-172075" y="4436087"/>
          <a:ext cx="1147170" cy="803019"/>
        </a:xfrm>
      </dgm:spPr>
      <dgm:t>
        <a:bodyPr/>
        <a:lstStyle/>
        <a:p>
          <a:pPr>
            <a:lnSpc>
              <a:spcPct val="200000"/>
            </a:lnSpc>
          </a:pPr>
          <a:r>
            <a:rPr lang="pl-PL" sz="16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6</a:t>
          </a:r>
          <a:endParaRPr lang="en-US" sz="16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E984B9F-DDD3-4B0C-9497-F36053269A3B}" type="parTrans" cxnId="{0E7AD543-1EBC-4D28-A296-9498D13E4059}">
      <dgm:prSet/>
      <dgm:spPr/>
      <dgm:t>
        <a:bodyPr/>
        <a:lstStyle/>
        <a:p>
          <a:endParaRPr lang="en-US" sz="1600"/>
        </a:p>
      </dgm:t>
    </dgm:pt>
    <dgm:pt modelId="{D9847525-04B7-4BB7-9529-009489450611}" type="sibTrans" cxnId="{0E7AD543-1EBC-4D28-A296-9498D13E4059}">
      <dgm:prSet/>
      <dgm:spPr/>
      <dgm:t>
        <a:bodyPr/>
        <a:lstStyle/>
        <a:p>
          <a:endParaRPr lang="en-US" sz="1600"/>
        </a:p>
      </dgm:t>
    </dgm:pt>
    <dgm:pt modelId="{5B690E24-265A-43A3-9A2E-E6F01627401F}">
      <dgm:prSet custT="1"/>
      <dgm:spPr>
        <a:xfrm rot="5400000">
          <a:off x="4092679" y="-180886"/>
          <a:ext cx="745660" cy="7324980"/>
        </a:xfrm>
      </dgm:spPr>
      <dgm:t>
        <a:bodyPr/>
        <a:lstStyle/>
        <a:p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tworzyć</a:t>
          </a:r>
          <a:r>
            <a:rPr lang="pl-PL" sz="1600" b="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pl-PL" sz="1600" b="1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plan Bezpieczeństwa i Ochrony Zdrowia (BIOZ)</a:t>
          </a:r>
          <a:endParaRPr lang="en-US" sz="1600" b="1" dirty="0">
            <a:solidFill>
              <a:schemeClr val="accent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CFDF733-EDA9-4991-BA85-992DA66F02A5}" type="parTrans" cxnId="{85D07124-7811-4982-B502-B2E4C69C643C}">
      <dgm:prSet/>
      <dgm:spPr/>
      <dgm:t>
        <a:bodyPr/>
        <a:lstStyle/>
        <a:p>
          <a:endParaRPr lang="en-US" sz="1600"/>
        </a:p>
      </dgm:t>
    </dgm:pt>
    <dgm:pt modelId="{4A9C7B76-1181-42F7-B810-73CE77063C16}" type="sibTrans" cxnId="{85D07124-7811-4982-B502-B2E4C69C643C}">
      <dgm:prSet/>
      <dgm:spPr/>
      <dgm:t>
        <a:bodyPr/>
        <a:lstStyle/>
        <a:p>
          <a:endParaRPr lang="en-US" sz="1600"/>
        </a:p>
      </dgm:t>
    </dgm:pt>
    <dgm:pt modelId="{77480EA8-E69B-4658-B8F4-2B177FE643E3}">
      <dgm:prSet custT="1"/>
      <dgm:spPr>
        <a:xfrm rot="5400000">
          <a:off x="3971203" y="974352"/>
          <a:ext cx="988611" cy="7324980"/>
        </a:xfrm>
      </dgm:spPr>
      <dgm:t>
        <a:bodyPr/>
        <a:lstStyle/>
        <a:p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wprowadzać</a:t>
          </a:r>
          <a:r>
            <a:rPr lang="pl-PL" sz="16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pl-PL" sz="1600" b="1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systemy zarządzania bezpieczeństwem pracy </a:t>
          </a:r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 przedsiębiorstwie budowlanym</a:t>
          </a:r>
          <a:endParaRPr lang="en-US" sz="1600" dirty="0">
            <a:solidFill>
              <a:schemeClr val="bg2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0AB403A-0BEB-44A0-98A5-B54840A50043}" type="parTrans" cxnId="{99DAB38C-324C-40F6-A529-71ADCDCEECA8}">
      <dgm:prSet/>
      <dgm:spPr/>
      <dgm:t>
        <a:bodyPr/>
        <a:lstStyle/>
        <a:p>
          <a:endParaRPr lang="en-US" sz="1600"/>
        </a:p>
      </dgm:t>
    </dgm:pt>
    <dgm:pt modelId="{7CEAF05C-728F-4989-8377-3B988F849A2D}" type="sibTrans" cxnId="{99DAB38C-324C-40F6-A529-71ADCDCEECA8}">
      <dgm:prSet/>
      <dgm:spPr/>
      <dgm:t>
        <a:bodyPr/>
        <a:lstStyle/>
        <a:p>
          <a:endParaRPr lang="en-US" sz="1600"/>
        </a:p>
      </dgm:t>
    </dgm:pt>
    <dgm:pt modelId="{CBC79A88-4684-8A45-B157-91F2BEBE440C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gm:t>
    </dgm:pt>
    <dgm:pt modelId="{30CF5CBB-D1C7-2D43-B0AD-A72FE9A329FA}" type="parTrans" cxnId="{0400BAC3-7313-2244-8625-84E371B02235}">
      <dgm:prSet/>
      <dgm:spPr/>
      <dgm:t>
        <a:bodyPr/>
        <a:lstStyle/>
        <a:p>
          <a:endParaRPr lang="en-US" sz="1600"/>
        </a:p>
      </dgm:t>
    </dgm:pt>
    <dgm:pt modelId="{CA1DAEE9-06C8-774A-B523-437FAA12684D}" type="sibTrans" cxnId="{0400BAC3-7313-2244-8625-84E371B02235}">
      <dgm:prSet/>
      <dgm:spPr/>
      <dgm:t>
        <a:bodyPr/>
        <a:lstStyle/>
        <a:p>
          <a:endParaRPr lang="en-US" sz="1600"/>
        </a:p>
      </dgm:t>
    </dgm:pt>
    <dgm:pt modelId="{E328E812-7D7A-784B-B87A-D205E8D697F7}">
      <dgm:prSet custT="1"/>
      <dgm:spPr/>
      <dgm:t>
        <a:bodyPr/>
        <a:lstStyle/>
        <a:p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wykorzystywać analizy rynku pracy </a:t>
          </a:r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 sektorze budownictwa w działalności zawodowej</a:t>
          </a:r>
          <a:endParaRPr lang="en-US" sz="1600" dirty="0">
            <a:solidFill>
              <a:schemeClr val="bg2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DD06D1A-D431-CC4A-89A3-D12C8BB1ADC8}" type="parTrans" cxnId="{F50CF506-C56C-014C-A41B-A115D7BE2791}">
      <dgm:prSet/>
      <dgm:spPr/>
      <dgm:t>
        <a:bodyPr/>
        <a:lstStyle/>
        <a:p>
          <a:endParaRPr lang="en-US" sz="1600"/>
        </a:p>
      </dgm:t>
    </dgm:pt>
    <dgm:pt modelId="{05AB6663-9C0B-0B45-8FD4-F40877C2479C}" type="sibTrans" cxnId="{F50CF506-C56C-014C-A41B-A115D7BE2791}">
      <dgm:prSet/>
      <dgm:spPr/>
      <dgm:t>
        <a:bodyPr/>
        <a:lstStyle/>
        <a:p>
          <a:endParaRPr lang="en-US" sz="1600"/>
        </a:p>
      </dgm:t>
    </dgm:pt>
    <dgm:pt modelId="{74E378C9-FDB1-A24F-AF01-B910EEE89621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8</a:t>
          </a:r>
        </a:p>
      </dgm:t>
    </dgm:pt>
    <dgm:pt modelId="{4E852EBF-818F-4043-AD53-1998BA079166}" type="parTrans" cxnId="{6AB551E3-5F89-A142-8590-8B72E6DB4B01}">
      <dgm:prSet/>
      <dgm:spPr/>
      <dgm:t>
        <a:bodyPr/>
        <a:lstStyle/>
        <a:p>
          <a:endParaRPr lang="en-US" sz="1600"/>
        </a:p>
      </dgm:t>
    </dgm:pt>
    <dgm:pt modelId="{0308F9E5-9B64-2547-B03B-7FEAC7A479ED}" type="sibTrans" cxnId="{6AB551E3-5F89-A142-8590-8B72E6DB4B01}">
      <dgm:prSet/>
      <dgm:spPr/>
      <dgm:t>
        <a:bodyPr/>
        <a:lstStyle/>
        <a:p>
          <a:endParaRPr lang="en-US" sz="1600"/>
        </a:p>
      </dgm:t>
    </dgm:pt>
    <dgm:pt modelId="{A17C2B15-DAE8-FA48-AB8B-8868A8998748}">
      <dgm:prSet custT="1"/>
      <dgm:spPr/>
      <dgm:t>
        <a:bodyPr/>
        <a:lstStyle/>
        <a:p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tworzyć nowe metody badań i analizy </a:t>
          </a:r>
          <a:r>
            <a:rPr lang="pl-PL" sz="16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koniunktury budowlanej i rynku pracy w budownictwie w zakresie robót budowlano-montażowych</a:t>
          </a:r>
          <a:endParaRPr lang="en-US" sz="1600" dirty="0">
            <a:solidFill>
              <a:schemeClr val="bg2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AE136ED-DF94-EF42-BC87-F7405489E4B5}" type="parTrans" cxnId="{96DDFF0B-4F42-DB48-846C-9CCDC54A9F13}">
      <dgm:prSet/>
      <dgm:spPr/>
      <dgm:t>
        <a:bodyPr/>
        <a:lstStyle/>
        <a:p>
          <a:endParaRPr lang="en-US" sz="1600"/>
        </a:p>
      </dgm:t>
    </dgm:pt>
    <dgm:pt modelId="{7BB5B605-1487-7149-87C5-1FC3E55D9ACA}" type="sibTrans" cxnId="{96DDFF0B-4F42-DB48-846C-9CCDC54A9F13}">
      <dgm:prSet/>
      <dgm:spPr/>
      <dgm:t>
        <a:bodyPr/>
        <a:lstStyle/>
        <a:p>
          <a:endParaRPr lang="en-US" sz="1600"/>
        </a:p>
      </dgm:t>
    </dgm:pt>
    <dgm:pt modelId="{E4008DF8-3525-497E-A01A-8BE1A32A62B0}" type="pres">
      <dgm:prSet presAssocID="{ECB9DFBC-9160-413C-9A7D-F40CB0428677}" presName="linearFlow" presStyleCnt="0">
        <dgm:presLayoutVars>
          <dgm:dir/>
          <dgm:animLvl val="lvl"/>
          <dgm:resizeHandles val="exact"/>
        </dgm:presLayoutVars>
      </dgm:prSet>
      <dgm:spPr/>
    </dgm:pt>
    <dgm:pt modelId="{7516EAA4-EC6A-43AF-8E24-BA001C60E2AD}" type="pres">
      <dgm:prSet presAssocID="{1B85D432-3E50-4868-9800-8E244347E02B}" presName="composite" presStyleCnt="0"/>
      <dgm:spPr/>
    </dgm:pt>
    <dgm:pt modelId="{47817E61-DAAC-4C31-A879-F36CDDF238F9}" type="pres">
      <dgm:prSet presAssocID="{1B85D432-3E50-4868-9800-8E244347E02B}" presName="parentText" presStyleLbl="alignNode1" presStyleIdx="0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01E28A07-4809-4F71-B4B1-AED0A09B8962}" type="pres">
      <dgm:prSet presAssocID="{1B85D432-3E50-4868-9800-8E244347E02B}" presName="descendantText" presStyleLbl="alignAcc1" presStyleIdx="0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16713C45-3E9E-4399-A44D-C5244AE3732F}" type="pres">
      <dgm:prSet presAssocID="{41E884E1-70F1-4378-BF1B-5A80B2BC991C}" presName="sp" presStyleCnt="0"/>
      <dgm:spPr/>
    </dgm:pt>
    <dgm:pt modelId="{2FE1C160-79AC-4724-A384-187350906EBE}" type="pres">
      <dgm:prSet presAssocID="{8BC9ABA9-EADA-4B47-BA4F-72AAAD61AF45}" presName="composite" presStyleCnt="0"/>
      <dgm:spPr/>
    </dgm:pt>
    <dgm:pt modelId="{61ADDFF4-0A35-47F7-A96A-113D7A8A2AF2}" type="pres">
      <dgm:prSet presAssocID="{8BC9ABA9-EADA-4B47-BA4F-72AAAD61AF45}" presName="parentText" presStyleLbl="alignNode1" presStyleIdx="1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45F5221C-F2BE-433B-82E7-24B125601331}" type="pres">
      <dgm:prSet presAssocID="{8BC9ABA9-EADA-4B47-BA4F-72AAAD61AF45}" presName="descendantText" presStyleLbl="alignAcc1" presStyleIdx="1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21A85661-856F-4809-ACF0-075B434A8970}" type="pres">
      <dgm:prSet presAssocID="{A69BED0D-09E4-4A65-8F9B-FDCDD6CE7B44}" presName="sp" presStyleCnt="0"/>
      <dgm:spPr/>
    </dgm:pt>
    <dgm:pt modelId="{9CA34700-24EF-4206-B370-FF9815873E0F}" type="pres">
      <dgm:prSet presAssocID="{6F53A28F-93B6-491D-B7D4-5AF77F1CFAC7}" presName="composite" presStyleCnt="0"/>
      <dgm:spPr/>
    </dgm:pt>
    <dgm:pt modelId="{6EAB733E-5144-4756-8355-4F6C343C3B04}" type="pres">
      <dgm:prSet presAssocID="{6F53A28F-93B6-491D-B7D4-5AF77F1CFAC7}" presName="parentText" presStyleLbl="alignNode1" presStyleIdx="2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AE75CC1E-AC98-4628-841B-6D826C6B914A}" type="pres">
      <dgm:prSet presAssocID="{6F53A28F-93B6-491D-B7D4-5AF77F1CFAC7}" presName="descendantText" presStyleLbl="alignAcc1" presStyleIdx="2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52DCFE6B-0DBF-4407-AC61-EAFDE9BCD6B8}" type="pres">
      <dgm:prSet presAssocID="{0BB89555-EDD1-403D-BD34-51C211FF3737}" presName="sp" presStyleCnt="0"/>
      <dgm:spPr/>
    </dgm:pt>
    <dgm:pt modelId="{9BBCCAC1-2C44-4F14-B050-FDD1AB5118B0}" type="pres">
      <dgm:prSet presAssocID="{710AD9D9-C532-42C1-9CDE-7515C8C78D48}" presName="composite" presStyleCnt="0"/>
      <dgm:spPr/>
    </dgm:pt>
    <dgm:pt modelId="{CA0CDD3C-A418-44A0-8C3E-144EBFECB467}" type="pres">
      <dgm:prSet presAssocID="{710AD9D9-C532-42C1-9CDE-7515C8C78D48}" presName="parentText" presStyleLbl="alignNode1" presStyleIdx="3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0C229D8C-CA7B-47B5-9E89-72A8C1839A81}" type="pres">
      <dgm:prSet presAssocID="{710AD9D9-C532-42C1-9CDE-7515C8C78D48}" presName="descendantText" presStyleLbl="alignAcc1" presStyleIdx="3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0ED8F7D2-8EC3-4ED4-BA3D-BD1876F144BA}" type="pres">
      <dgm:prSet presAssocID="{F18E9AFE-C4FA-4C2F-BC35-9DA65D327600}" presName="sp" presStyleCnt="0"/>
      <dgm:spPr/>
    </dgm:pt>
    <dgm:pt modelId="{7B93E6B1-D773-4985-829B-A5E81742876E}" type="pres">
      <dgm:prSet presAssocID="{6AF5F822-D2FE-40E2-BCBB-7527AB610BCB}" presName="composite" presStyleCnt="0"/>
      <dgm:spPr/>
    </dgm:pt>
    <dgm:pt modelId="{9D731032-8C9A-4D87-BA79-33CA96CD9B21}" type="pres">
      <dgm:prSet presAssocID="{6AF5F822-D2FE-40E2-BCBB-7527AB610BCB}" presName="parentText" presStyleLbl="alignNode1" presStyleIdx="4" presStyleCnt="7" custScaleY="105878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00CAD472-9BD3-49DA-A263-69E43703A774}" type="pres">
      <dgm:prSet presAssocID="{6AF5F822-D2FE-40E2-BCBB-7527AB610BCB}" presName="descendantText" presStyleLbl="alignAcc1" presStyleIdx="4" presStyleCnt="7" custScaleY="108011">
        <dgm:presLayoutVars>
          <dgm:bulletEnabled val="1"/>
        </dgm:presLayoutVars>
      </dgm:prSet>
      <dgm:spPr>
        <a:prstGeom prst="round2SameRect">
          <a:avLst/>
        </a:prstGeom>
      </dgm:spPr>
    </dgm:pt>
    <dgm:pt modelId="{C63D08E2-64AF-BD45-81DE-EA9055921DB0}" type="pres">
      <dgm:prSet presAssocID="{D9847525-04B7-4BB7-9529-009489450611}" presName="sp" presStyleCnt="0"/>
      <dgm:spPr/>
    </dgm:pt>
    <dgm:pt modelId="{866256B2-AD7F-0641-BC94-8E92F00EF9C7}" type="pres">
      <dgm:prSet presAssocID="{CBC79A88-4684-8A45-B157-91F2BEBE440C}" presName="composite" presStyleCnt="0"/>
      <dgm:spPr/>
    </dgm:pt>
    <dgm:pt modelId="{AC2577E0-3338-984D-AD17-A059F26F2C20}" type="pres">
      <dgm:prSet presAssocID="{CBC79A88-4684-8A45-B157-91F2BEBE440C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D45D110B-EBEF-8946-AD73-A6DF8198DF80}" type="pres">
      <dgm:prSet presAssocID="{CBC79A88-4684-8A45-B157-91F2BEBE440C}" presName="descendantText" presStyleLbl="alignAcc1" presStyleIdx="5" presStyleCnt="7">
        <dgm:presLayoutVars>
          <dgm:bulletEnabled val="1"/>
        </dgm:presLayoutVars>
      </dgm:prSet>
      <dgm:spPr/>
    </dgm:pt>
    <dgm:pt modelId="{9E92291A-2B1E-574A-B1DF-7945029E4E97}" type="pres">
      <dgm:prSet presAssocID="{CA1DAEE9-06C8-774A-B523-437FAA12684D}" presName="sp" presStyleCnt="0"/>
      <dgm:spPr/>
    </dgm:pt>
    <dgm:pt modelId="{32DC31B9-EE6B-7641-97F3-7C2893BD8C9C}" type="pres">
      <dgm:prSet presAssocID="{74E378C9-FDB1-A24F-AF01-B910EEE89621}" presName="composite" presStyleCnt="0"/>
      <dgm:spPr/>
    </dgm:pt>
    <dgm:pt modelId="{0F04BC97-E771-0B48-B75D-6033D5ACFB32}" type="pres">
      <dgm:prSet presAssocID="{74E378C9-FDB1-A24F-AF01-B910EEE89621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21A481C1-1175-5F44-ADD9-573BFEED3FA2}" type="pres">
      <dgm:prSet presAssocID="{74E378C9-FDB1-A24F-AF01-B910EEE89621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F50CF506-C56C-014C-A41B-A115D7BE2791}" srcId="{CBC79A88-4684-8A45-B157-91F2BEBE440C}" destId="{E328E812-7D7A-784B-B87A-D205E8D697F7}" srcOrd="0" destOrd="0" parTransId="{ADD06D1A-D431-CC4A-89A3-D12C8BB1ADC8}" sibTransId="{05AB6663-9C0B-0B45-8FD4-F40877C2479C}"/>
    <dgm:cxn modelId="{96DDFF0B-4F42-DB48-846C-9CCDC54A9F13}" srcId="{74E378C9-FDB1-A24F-AF01-B910EEE89621}" destId="{A17C2B15-DAE8-FA48-AB8B-8868A8998748}" srcOrd="0" destOrd="0" parTransId="{DAE136ED-DF94-EF42-BC87-F7405489E4B5}" sibTransId="{7BB5B605-1487-7149-87C5-1FC3E55D9ACA}"/>
    <dgm:cxn modelId="{9EA2F70F-DE3D-5C4A-AFBF-9D0684D868F6}" type="presOf" srcId="{5B690E24-265A-43A3-9A2E-E6F01627401F}" destId="{0C229D8C-CA7B-47B5-9E89-72A8C1839A81}" srcOrd="0" destOrd="0" presId="urn:microsoft.com/office/officeart/2005/8/layout/chevron2"/>
    <dgm:cxn modelId="{F4B07914-24BB-4E18-BED6-0976CA210557}" srcId="{8BC9ABA9-EADA-4B47-BA4F-72AAAD61AF45}" destId="{74BED13D-D001-4AF1-AF2F-F87BADCC6CA2}" srcOrd="0" destOrd="0" parTransId="{CE4EAE7A-3D27-470C-8828-1231AB78C467}" sibTransId="{05331435-E5F2-4573-A606-26CA73A53ABF}"/>
    <dgm:cxn modelId="{4C52FF16-FB03-49F9-B581-AB94795EB148}" srcId="{1B85D432-3E50-4868-9800-8E244347E02B}" destId="{6DD517D1-F42E-4B14-8255-11AFD81276AA}" srcOrd="0" destOrd="0" parTransId="{0ED60C52-D95D-46A3-98E9-DC9EBF5D5190}" sibTransId="{6DE7C231-D5CE-4B07-B296-0B6E74445A23}"/>
    <dgm:cxn modelId="{BEA16519-D8F9-F745-8AD3-7C52DAB2CC79}" type="presOf" srcId="{E84503F3-4CFF-4F27-B22F-823B40BAEB29}" destId="{AE75CC1E-AC98-4628-841B-6D826C6B914A}" srcOrd="0" destOrd="0" presId="urn:microsoft.com/office/officeart/2005/8/layout/chevron2"/>
    <dgm:cxn modelId="{A3EEF81B-D349-734B-A427-6A9053D29084}" type="presOf" srcId="{6AF5F822-D2FE-40E2-BCBB-7527AB610BCB}" destId="{9D731032-8C9A-4D87-BA79-33CA96CD9B21}" srcOrd="0" destOrd="0" presId="urn:microsoft.com/office/officeart/2005/8/layout/chevron2"/>
    <dgm:cxn modelId="{C6B7B722-55E7-2240-BF8B-28FE699C9D65}" type="presOf" srcId="{8BC9ABA9-EADA-4B47-BA4F-72AAAD61AF45}" destId="{61ADDFF4-0A35-47F7-A96A-113D7A8A2AF2}" srcOrd="0" destOrd="0" presId="urn:microsoft.com/office/officeart/2005/8/layout/chevron2"/>
    <dgm:cxn modelId="{85D07124-7811-4982-B502-B2E4C69C643C}" srcId="{710AD9D9-C532-42C1-9CDE-7515C8C78D48}" destId="{5B690E24-265A-43A3-9A2E-E6F01627401F}" srcOrd="0" destOrd="0" parTransId="{9CFDF733-EDA9-4991-BA85-992DA66F02A5}" sibTransId="{4A9C7B76-1181-42F7-B810-73CE77063C16}"/>
    <dgm:cxn modelId="{E4545238-583A-4831-B316-06EB168F0524}" srcId="{6F53A28F-93B6-491D-B7D4-5AF77F1CFAC7}" destId="{E84503F3-4CFF-4F27-B22F-823B40BAEB29}" srcOrd="0" destOrd="0" parTransId="{C743A0BA-4473-4E36-8EE8-02C52148F189}" sibTransId="{E1DF7ADE-BC2D-4DFC-8975-43CDCB89080E}"/>
    <dgm:cxn modelId="{4D29C85E-DF07-4C4B-9372-D4E928508971}" srcId="{ECB9DFBC-9160-413C-9A7D-F40CB0428677}" destId="{8BC9ABA9-EADA-4B47-BA4F-72AAAD61AF45}" srcOrd="1" destOrd="0" parTransId="{48884538-8262-4921-90A4-A02991D34A83}" sibTransId="{A69BED0D-09E4-4A65-8F9B-FDCDD6CE7B44}"/>
    <dgm:cxn modelId="{12F6CB61-D6A9-9E43-8E0B-42E21431C6BB}" type="presOf" srcId="{74E378C9-FDB1-A24F-AF01-B910EEE89621}" destId="{0F04BC97-E771-0B48-B75D-6033D5ACFB32}" srcOrd="0" destOrd="0" presId="urn:microsoft.com/office/officeart/2005/8/layout/chevron2"/>
    <dgm:cxn modelId="{0E7AD543-1EBC-4D28-A296-9498D13E4059}" srcId="{ECB9DFBC-9160-413C-9A7D-F40CB0428677}" destId="{6AF5F822-D2FE-40E2-BCBB-7527AB610BCB}" srcOrd="4" destOrd="0" parTransId="{AE984B9F-DDD3-4B0C-9497-F36053269A3B}" sibTransId="{D9847525-04B7-4BB7-9529-009489450611}"/>
    <dgm:cxn modelId="{41082746-B055-CD4F-9738-0D133FD3E530}" type="presOf" srcId="{710AD9D9-C532-42C1-9CDE-7515C8C78D48}" destId="{CA0CDD3C-A418-44A0-8C3E-144EBFECB467}" srcOrd="0" destOrd="0" presId="urn:microsoft.com/office/officeart/2005/8/layout/chevron2"/>
    <dgm:cxn modelId="{A7A87067-1115-477A-B282-BA07353A926D}" srcId="{ECB9DFBC-9160-413C-9A7D-F40CB0428677}" destId="{1B85D432-3E50-4868-9800-8E244347E02B}" srcOrd="0" destOrd="0" parTransId="{0E77C5CE-4A25-44BC-A257-245F14A02BD1}" sibTransId="{41E884E1-70F1-4378-BF1B-5A80B2BC991C}"/>
    <dgm:cxn modelId="{3D112E7B-8101-4CFB-82F6-7322C5C00FF2}" srcId="{ECB9DFBC-9160-413C-9A7D-F40CB0428677}" destId="{710AD9D9-C532-42C1-9CDE-7515C8C78D48}" srcOrd="3" destOrd="0" parTransId="{C6E0263E-8476-4C61-9A40-6DB46C47C709}" sibTransId="{F18E9AFE-C4FA-4C2F-BC35-9DA65D327600}"/>
    <dgm:cxn modelId="{D0741581-B9DF-AC42-B2F2-AA21E64EF816}" type="presOf" srcId="{A17C2B15-DAE8-FA48-AB8B-8868A8998748}" destId="{21A481C1-1175-5F44-ADD9-573BFEED3FA2}" srcOrd="0" destOrd="0" presId="urn:microsoft.com/office/officeart/2005/8/layout/chevron2"/>
    <dgm:cxn modelId="{99DAB38C-324C-40F6-A529-71ADCDCEECA8}" srcId="{6AF5F822-D2FE-40E2-BCBB-7527AB610BCB}" destId="{77480EA8-E69B-4658-B8F4-2B177FE643E3}" srcOrd="0" destOrd="0" parTransId="{30AB403A-0BEB-44A0-98A5-B54840A50043}" sibTransId="{7CEAF05C-728F-4989-8377-3B988F849A2D}"/>
    <dgm:cxn modelId="{19C433A1-E9B2-0445-B30B-0AAEDD39B11A}" type="presOf" srcId="{6F53A28F-93B6-491D-B7D4-5AF77F1CFAC7}" destId="{6EAB733E-5144-4756-8355-4F6C343C3B04}" srcOrd="0" destOrd="0" presId="urn:microsoft.com/office/officeart/2005/8/layout/chevron2"/>
    <dgm:cxn modelId="{875D85A5-33BA-A14D-AF64-F751FC08A687}" type="presOf" srcId="{ECB9DFBC-9160-413C-9A7D-F40CB0428677}" destId="{E4008DF8-3525-497E-A01A-8BE1A32A62B0}" srcOrd="0" destOrd="0" presId="urn:microsoft.com/office/officeart/2005/8/layout/chevron2"/>
    <dgm:cxn modelId="{A6F762AE-5349-4740-BE75-E2B08B543115}" srcId="{ECB9DFBC-9160-413C-9A7D-F40CB0428677}" destId="{6F53A28F-93B6-491D-B7D4-5AF77F1CFAC7}" srcOrd="2" destOrd="0" parTransId="{2331B827-7C7A-4453-B30A-2F27CC93B8A1}" sibTransId="{0BB89555-EDD1-403D-BD34-51C211FF3737}"/>
    <dgm:cxn modelId="{0E1480AF-B454-7B45-AFC5-EADEA2B8CA74}" type="presOf" srcId="{CBC79A88-4684-8A45-B157-91F2BEBE440C}" destId="{AC2577E0-3338-984D-AD17-A059F26F2C20}" srcOrd="0" destOrd="0" presId="urn:microsoft.com/office/officeart/2005/8/layout/chevron2"/>
    <dgm:cxn modelId="{BEE314BF-F279-C142-8289-0963EAB6ADF1}" type="presOf" srcId="{74BED13D-D001-4AF1-AF2F-F87BADCC6CA2}" destId="{45F5221C-F2BE-433B-82E7-24B125601331}" srcOrd="0" destOrd="0" presId="urn:microsoft.com/office/officeart/2005/8/layout/chevron2"/>
    <dgm:cxn modelId="{DB0CF2C2-B0E5-3F4A-B255-78BFFAEBFC95}" type="presOf" srcId="{E328E812-7D7A-784B-B87A-D205E8D697F7}" destId="{D45D110B-EBEF-8946-AD73-A6DF8198DF80}" srcOrd="0" destOrd="0" presId="urn:microsoft.com/office/officeart/2005/8/layout/chevron2"/>
    <dgm:cxn modelId="{0400BAC3-7313-2244-8625-84E371B02235}" srcId="{ECB9DFBC-9160-413C-9A7D-F40CB0428677}" destId="{CBC79A88-4684-8A45-B157-91F2BEBE440C}" srcOrd="5" destOrd="0" parTransId="{30CF5CBB-D1C7-2D43-B0AD-A72FE9A329FA}" sibTransId="{CA1DAEE9-06C8-774A-B523-437FAA12684D}"/>
    <dgm:cxn modelId="{EBA2B8C7-8A74-B943-A013-111434DBB66D}" type="presOf" srcId="{1B85D432-3E50-4868-9800-8E244347E02B}" destId="{47817E61-DAAC-4C31-A879-F36CDDF238F9}" srcOrd="0" destOrd="0" presId="urn:microsoft.com/office/officeart/2005/8/layout/chevron2"/>
    <dgm:cxn modelId="{6AB551E3-5F89-A142-8590-8B72E6DB4B01}" srcId="{ECB9DFBC-9160-413C-9A7D-F40CB0428677}" destId="{74E378C9-FDB1-A24F-AF01-B910EEE89621}" srcOrd="6" destOrd="0" parTransId="{4E852EBF-818F-4043-AD53-1998BA079166}" sibTransId="{0308F9E5-9B64-2547-B03B-7FEAC7A479ED}"/>
    <dgm:cxn modelId="{009A77E8-E2E4-C24C-8289-BE4B11EA137D}" type="presOf" srcId="{77480EA8-E69B-4658-B8F4-2B177FE643E3}" destId="{00CAD472-9BD3-49DA-A263-69E43703A774}" srcOrd="0" destOrd="0" presId="urn:microsoft.com/office/officeart/2005/8/layout/chevron2"/>
    <dgm:cxn modelId="{41E307FC-9AC1-3B4B-93D2-42D31ECC2CAB}" type="presOf" srcId="{6DD517D1-F42E-4B14-8255-11AFD81276AA}" destId="{01E28A07-4809-4F71-B4B1-AED0A09B8962}" srcOrd="0" destOrd="0" presId="urn:microsoft.com/office/officeart/2005/8/layout/chevron2"/>
    <dgm:cxn modelId="{D6D31ED4-122C-A94B-91F2-C50A0B7EE60B}" type="presParOf" srcId="{E4008DF8-3525-497E-A01A-8BE1A32A62B0}" destId="{7516EAA4-EC6A-43AF-8E24-BA001C60E2AD}" srcOrd="0" destOrd="0" presId="urn:microsoft.com/office/officeart/2005/8/layout/chevron2"/>
    <dgm:cxn modelId="{527AEE3F-7A28-6443-9474-24371CA7D85B}" type="presParOf" srcId="{7516EAA4-EC6A-43AF-8E24-BA001C60E2AD}" destId="{47817E61-DAAC-4C31-A879-F36CDDF238F9}" srcOrd="0" destOrd="0" presId="urn:microsoft.com/office/officeart/2005/8/layout/chevron2"/>
    <dgm:cxn modelId="{30779DF8-1D71-7440-9B58-8EB64744E112}" type="presParOf" srcId="{7516EAA4-EC6A-43AF-8E24-BA001C60E2AD}" destId="{01E28A07-4809-4F71-B4B1-AED0A09B8962}" srcOrd="1" destOrd="0" presId="urn:microsoft.com/office/officeart/2005/8/layout/chevron2"/>
    <dgm:cxn modelId="{1B3AD9B2-178B-E047-89BD-FB6AF0498699}" type="presParOf" srcId="{E4008DF8-3525-497E-A01A-8BE1A32A62B0}" destId="{16713C45-3E9E-4399-A44D-C5244AE3732F}" srcOrd="1" destOrd="0" presId="urn:microsoft.com/office/officeart/2005/8/layout/chevron2"/>
    <dgm:cxn modelId="{54FD0525-F06F-2B45-A067-BE9382699B55}" type="presParOf" srcId="{E4008DF8-3525-497E-A01A-8BE1A32A62B0}" destId="{2FE1C160-79AC-4724-A384-187350906EBE}" srcOrd="2" destOrd="0" presId="urn:microsoft.com/office/officeart/2005/8/layout/chevron2"/>
    <dgm:cxn modelId="{B6C657F6-60FC-4D44-8DE5-E6F37707337B}" type="presParOf" srcId="{2FE1C160-79AC-4724-A384-187350906EBE}" destId="{61ADDFF4-0A35-47F7-A96A-113D7A8A2AF2}" srcOrd="0" destOrd="0" presId="urn:microsoft.com/office/officeart/2005/8/layout/chevron2"/>
    <dgm:cxn modelId="{8E8B1856-B816-E943-81D1-BAE7792CDBF4}" type="presParOf" srcId="{2FE1C160-79AC-4724-A384-187350906EBE}" destId="{45F5221C-F2BE-433B-82E7-24B125601331}" srcOrd="1" destOrd="0" presId="urn:microsoft.com/office/officeart/2005/8/layout/chevron2"/>
    <dgm:cxn modelId="{0ABC0140-4E97-2248-B291-B3B48C8AC13C}" type="presParOf" srcId="{E4008DF8-3525-497E-A01A-8BE1A32A62B0}" destId="{21A85661-856F-4809-ACF0-075B434A8970}" srcOrd="3" destOrd="0" presId="urn:microsoft.com/office/officeart/2005/8/layout/chevron2"/>
    <dgm:cxn modelId="{0689B388-0057-254F-BE13-2898B054496A}" type="presParOf" srcId="{E4008DF8-3525-497E-A01A-8BE1A32A62B0}" destId="{9CA34700-24EF-4206-B370-FF9815873E0F}" srcOrd="4" destOrd="0" presId="urn:microsoft.com/office/officeart/2005/8/layout/chevron2"/>
    <dgm:cxn modelId="{4B9996C5-3A2D-4944-ADBE-A08F418D4633}" type="presParOf" srcId="{9CA34700-24EF-4206-B370-FF9815873E0F}" destId="{6EAB733E-5144-4756-8355-4F6C343C3B04}" srcOrd="0" destOrd="0" presId="urn:microsoft.com/office/officeart/2005/8/layout/chevron2"/>
    <dgm:cxn modelId="{FCB52893-8F4D-A646-B030-AC542E1F616A}" type="presParOf" srcId="{9CA34700-24EF-4206-B370-FF9815873E0F}" destId="{AE75CC1E-AC98-4628-841B-6D826C6B914A}" srcOrd="1" destOrd="0" presId="urn:microsoft.com/office/officeart/2005/8/layout/chevron2"/>
    <dgm:cxn modelId="{468AC59D-71BF-E349-B736-858A60AF20E6}" type="presParOf" srcId="{E4008DF8-3525-497E-A01A-8BE1A32A62B0}" destId="{52DCFE6B-0DBF-4407-AC61-EAFDE9BCD6B8}" srcOrd="5" destOrd="0" presId="urn:microsoft.com/office/officeart/2005/8/layout/chevron2"/>
    <dgm:cxn modelId="{A9BD48A5-9151-2D46-BEDF-8977418AF773}" type="presParOf" srcId="{E4008DF8-3525-497E-A01A-8BE1A32A62B0}" destId="{9BBCCAC1-2C44-4F14-B050-FDD1AB5118B0}" srcOrd="6" destOrd="0" presId="urn:microsoft.com/office/officeart/2005/8/layout/chevron2"/>
    <dgm:cxn modelId="{CD1257DD-3188-CB4D-940B-279B8017C30A}" type="presParOf" srcId="{9BBCCAC1-2C44-4F14-B050-FDD1AB5118B0}" destId="{CA0CDD3C-A418-44A0-8C3E-144EBFECB467}" srcOrd="0" destOrd="0" presId="urn:microsoft.com/office/officeart/2005/8/layout/chevron2"/>
    <dgm:cxn modelId="{4E897900-2702-F44E-B23C-459146098D56}" type="presParOf" srcId="{9BBCCAC1-2C44-4F14-B050-FDD1AB5118B0}" destId="{0C229D8C-CA7B-47B5-9E89-72A8C1839A81}" srcOrd="1" destOrd="0" presId="urn:microsoft.com/office/officeart/2005/8/layout/chevron2"/>
    <dgm:cxn modelId="{689EAF20-5C12-9442-A347-FF5CC51CDDA6}" type="presParOf" srcId="{E4008DF8-3525-497E-A01A-8BE1A32A62B0}" destId="{0ED8F7D2-8EC3-4ED4-BA3D-BD1876F144BA}" srcOrd="7" destOrd="0" presId="urn:microsoft.com/office/officeart/2005/8/layout/chevron2"/>
    <dgm:cxn modelId="{B1973E4A-EC47-AC4F-8DA8-08302B414F7B}" type="presParOf" srcId="{E4008DF8-3525-497E-A01A-8BE1A32A62B0}" destId="{7B93E6B1-D773-4985-829B-A5E81742876E}" srcOrd="8" destOrd="0" presId="urn:microsoft.com/office/officeart/2005/8/layout/chevron2"/>
    <dgm:cxn modelId="{BAC819EA-34A1-354D-97A2-9A8F254969D9}" type="presParOf" srcId="{7B93E6B1-D773-4985-829B-A5E81742876E}" destId="{9D731032-8C9A-4D87-BA79-33CA96CD9B21}" srcOrd="0" destOrd="0" presId="urn:microsoft.com/office/officeart/2005/8/layout/chevron2"/>
    <dgm:cxn modelId="{245549FD-D613-904A-8D94-E1D6B818CCA4}" type="presParOf" srcId="{7B93E6B1-D773-4985-829B-A5E81742876E}" destId="{00CAD472-9BD3-49DA-A263-69E43703A774}" srcOrd="1" destOrd="0" presId="urn:microsoft.com/office/officeart/2005/8/layout/chevron2"/>
    <dgm:cxn modelId="{838D48B7-9DC3-814A-9674-3CA5F06A07C6}" type="presParOf" srcId="{E4008DF8-3525-497E-A01A-8BE1A32A62B0}" destId="{C63D08E2-64AF-BD45-81DE-EA9055921DB0}" srcOrd="9" destOrd="0" presId="urn:microsoft.com/office/officeart/2005/8/layout/chevron2"/>
    <dgm:cxn modelId="{68F40380-DA01-3D41-87B1-052FA9388F7D}" type="presParOf" srcId="{E4008DF8-3525-497E-A01A-8BE1A32A62B0}" destId="{866256B2-AD7F-0641-BC94-8E92F00EF9C7}" srcOrd="10" destOrd="0" presId="urn:microsoft.com/office/officeart/2005/8/layout/chevron2"/>
    <dgm:cxn modelId="{6949100A-5BCE-6847-83EA-AA6D0E16A2DA}" type="presParOf" srcId="{866256B2-AD7F-0641-BC94-8E92F00EF9C7}" destId="{AC2577E0-3338-984D-AD17-A059F26F2C20}" srcOrd="0" destOrd="0" presId="urn:microsoft.com/office/officeart/2005/8/layout/chevron2"/>
    <dgm:cxn modelId="{A9AB3D18-47F4-304F-81D3-E785102FADCD}" type="presParOf" srcId="{866256B2-AD7F-0641-BC94-8E92F00EF9C7}" destId="{D45D110B-EBEF-8946-AD73-A6DF8198DF80}" srcOrd="1" destOrd="0" presId="urn:microsoft.com/office/officeart/2005/8/layout/chevron2"/>
    <dgm:cxn modelId="{41F56BB2-7F9A-2845-8EA9-3146485F5C57}" type="presParOf" srcId="{E4008DF8-3525-497E-A01A-8BE1A32A62B0}" destId="{9E92291A-2B1E-574A-B1DF-7945029E4E97}" srcOrd="11" destOrd="0" presId="urn:microsoft.com/office/officeart/2005/8/layout/chevron2"/>
    <dgm:cxn modelId="{4F694C44-C85D-FE4F-8111-A1D0BA8E0CFF}" type="presParOf" srcId="{E4008DF8-3525-497E-A01A-8BE1A32A62B0}" destId="{32DC31B9-EE6B-7641-97F3-7C2893BD8C9C}" srcOrd="12" destOrd="0" presId="urn:microsoft.com/office/officeart/2005/8/layout/chevron2"/>
    <dgm:cxn modelId="{B4634E70-6519-7640-AEFF-41B914E82DB2}" type="presParOf" srcId="{32DC31B9-EE6B-7641-97F3-7C2893BD8C9C}" destId="{0F04BC97-E771-0B48-B75D-6033D5ACFB32}" srcOrd="0" destOrd="0" presId="urn:microsoft.com/office/officeart/2005/8/layout/chevron2"/>
    <dgm:cxn modelId="{F5758744-B183-E04E-8B67-8BA67411F7B0}" type="presParOf" srcId="{32DC31B9-EE6B-7641-97F3-7C2893BD8C9C}" destId="{21A481C1-1175-5F44-ADD9-573BFEED3F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538A6-D1AF-4F3D-8675-3A3A1444A63C}">
      <dsp:nvSpPr>
        <dsp:cNvPr id="0" name=""/>
        <dsp:cNvSpPr/>
      </dsp:nvSpPr>
      <dsp:spPr>
        <a:xfrm>
          <a:off x="0" y="296367"/>
          <a:ext cx="9280187" cy="19961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4576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Proces Boloński</a:t>
          </a:r>
        </a:p>
      </dsp:txBody>
      <dsp:txXfrm>
        <a:off x="0" y="795406"/>
        <a:ext cx="8781148" cy="998078"/>
      </dsp:txXfrm>
    </dsp:sp>
    <dsp:sp modelId="{983314C3-224A-4200-A2BA-7C15A1EB5F82}">
      <dsp:nvSpPr>
        <dsp:cNvPr id="0" name=""/>
        <dsp:cNvSpPr/>
      </dsp:nvSpPr>
      <dsp:spPr>
        <a:xfrm>
          <a:off x="0" y="1664290"/>
          <a:ext cx="4287446" cy="3016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Porównywalność studiów, stopni i tytułów naukowych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- Utworzenie ECTS</a:t>
          </a:r>
        </a:p>
      </dsp:txBody>
      <dsp:txXfrm>
        <a:off x="0" y="1664290"/>
        <a:ext cx="4287446" cy="3016974"/>
      </dsp:txXfrm>
    </dsp:sp>
    <dsp:sp modelId="{8303A8C6-24DB-4AC0-A07E-CBD8EF53B536}">
      <dsp:nvSpPr>
        <dsp:cNvPr id="0" name=""/>
        <dsp:cNvSpPr/>
      </dsp:nvSpPr>
      <dsp:spPr>
        <a:xfrm>
          <a:off x="4287446" y="1094376"/>
          <a:ext cx="4992740" cy="1351658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4576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Zalecenie Parlamentu EU</a:t>
          </a:r>
        </a:p>
      </dsp:txBody>
      <dsp:txXfrm>
        <a:off x="4287446" y="1432291"/>
        <a:ext cx="4654826" cy="675829"/>
      </dsp:txXfrm>
    </dsp:sp>
    <dsp:sp modelId="{7DDE0615-BB24-4A5C-B3E7-9DD7D15ECC05}">
      <dsp:nvSpPr>
        <dsp:cNvPr id="0" name=""/>
        <dsp:cNvSpPr/>
      </dsp:nvSpPr>
      <dsp:spPr>
        <a:xfrm>
          <a:off x="4287446" y="2114692"/>
          <a:ext cx="4287446" cy="3016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Uzupełnienie  o porównywalność osiągnięć i kształcenia w szkoleniu zawodowym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- Utworzenie ECVET </a:t>
          </a:r>
        </a:p>
      </dsp:txBody>
      <dsp:txXfrm>
        <a:off x="4287446" y="2114692"/>
        <a:ext cx="4287446" cy="3016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538A6-D1AF-4F3D-8675-3A3A1444A63C}">
      <dsp:nvSpPr>
        <dsp:cNvPr id="0" name=""/>
        <dsp:cNvSpPr/>
      </dsp:nvSpPr>
      <dsp:spPr>
        <a:xfrm>
          <a:off x="0" y="296367"/>
          <a:ext cx="9280187" cy="19961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4576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ERK</a:t>
          </a:r>
        </a:p>
      </dsp:txBody>
      <dsp:txXfrm>
        <a:off x="0" y="795406"/>
        <a:ext cx="8781148" cy="998078"/>
      </dsp:txXfrm>
    </dsp:sp>
    <dsp:sp modelId="{983314C3-224A-4200-A2BA-7C15A1EB5F82}">
      <dsp:nvSpPr>
        <dsp:cNvPr id="0" name=""/>
        <dsp:cNvSpPr/>
      </dsp:nvSpPr>
      <dsp:spPr>
        <a:xfrm>
          <a:off x="0" y="1664290"/>
          <a:ext cx="4287446" cy="3016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Europejska Rama Kwalifikacji</a:t>
          </a:r>
        </a:p>
      </dsp:txBody>
      <dsp:txXfrm>
        <a:off x="0" y="1664290"/>
        <a:ext cx="4287446" cy="3016974"/>
      </dsp:txXfrm>
    </dsp:sp>
    <dsp:sp modelId="{8303A8C6-24DB-4AC0-A07E-CBD8EF53B536}">
      <dsp:nvSpPr>
        <dsp:cNvPr id="0" name=""/>
        <dsp:cNvSpPr/>
      </dsp:nvSpPr>
      <dsp:spPr>
        <a:xfrm>
          <a:off x="4287446" y="1094376"/>
          <a:ext cx="4992740" cy="1351658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4576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ECVET</a:t>
          </a:r>
        </a:p>
      </dsp:txBody>
      <dsp:txXfrm>
        <a:off x="4287446" y="1432291"/>
        <a:ext cx="4654826" cy="675829"/>
      </dsp:txXfrm>
    </dsp:sp>
    <dsp:sp modelId="{7DDE0615-BB24-4A5C-B3E7-9DD7D15ECC05}">
      <dsp:nvSpPr>
        <dsp:cNvPr id="0" name=""/>
        <dsp:cNvSpPr/>
      </dsp:nvSpPr>
      <dsp:spPr>
        <a:xfrm>
          <a:off x="4287446" y="2114692"/>
          <a:ext cx="4287446" cy="3016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Europejski System Transferu i Akumulacji Osiągnięć w Kształceniu i Szkoleniu Zawodowym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 dirty="0"/>
        </a:p>
      </dsp:txBody>
      <dsp:txXfrm>
        <a:off x="4287446" y="2114692"/>
        <a:ext cx="4287446" cy="3016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72064-26CC-4B03-BB08-BF2B7F489E8C}">
      <dsp:nvSpPr>
        <dsp:cNvPr id="0" name=""/>
        <dsp:cNvSpPr/>
      </dsp:nvSpPr>
      <dsp:spPr>
        <a:xfrm>
          <a:off x="3322884" y="2136140"/>
          <a:ext cx="2610837" cy="2610837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/>
            <a:t> </a:t>
          </a:r>
        </a:p>
      </dsp:txBody>
      <dsp:txXfrm>
        <a:off x="3847778" y="2747716"/>
        <a:ext cx="1561049" cy="1342024"/>
      </dsp:txXfrm>
    </dsp:sp>
    <dsp:sp modelId="{09DA3E01-1F17-49E2-92DB-738132ED4276}">
      <dsp:nvSpPr>
        <dsp:cNvPr id="0" name=""/>
        <dsp:cNvSpPr/>
      </dsp:nvSpPr>
      <dsp:spPr>
        <a:xfrm>
          <a:off x="1900006" y="1406244"/>
          <a:ext cx="1898791" cy="1898791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900" kern="1200" dirty="0"/>
        </a:p>
      </dsp:txBody>
      <dsp:txXfrm>
        <a:off x="2378032" y="1887159"/>
        <a:ext cx="942739" cy="936961"/>
      </dsp:txXfrm>
    </dsp:sp>
    <dsp:sp modelId="{697DAA8C-5E25-4744-AFA2-A504F790ADFD}">
      <dsp:nvSpPr>
        <dsp:cNvPr id="0" name=""/>
        <dsp:cNvSpPr/>
      </dsp:nvSpPr>
      <dsp:spPr>
        <a:xfrm rot="20700000">
          <a:off x="3003853" y="209060"/>
          <a:ext cx="1860427" cy="1860427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/>
            <a:t> </a:t>
          </a:r>
        </a:p>
      </dsp:txBody>
      <dsp:txXfrm rot="-20700000">
        <a:off x="3411899" y="617107"/>
        <a:ext cx="1044335" cy="1044335"/>
      </dsp:txXfrm>
    </dsp:sp>
    <dsp:sp modelId="{B452AA58-BCE7-4C65-86BE-5E4C214E32BA}">
      <dsp:nvSpPr>
        <dsp:cNvPr id="0" name=""/>
        <dsp:cNvSpPr/>
      </dsp:nvSpPr>
      <dsp:spPr>
        <a:xfrm>
          <a:off x="3128240" y="1738684"/>
          <a:ext cx="3341872" cy="3341872"/>
        </a:xfrm>
        <a:prstGeom prst="circularArrow">
          <a:avLst>
            <a:gd name="adj1" fmla="val 4687"/>
            <a:gd name="adj2" fmla="val 299029"/>
            <a:gd name="adj3" fmla="val 2527952"/>
            <a:gd name="adj4" fmla="val 1583611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8B44D-6848-4859-BF1B-BACE15E9B1C3}">
      <dsp:nvSpPr>
        <dsp:cNvPr id="0" name=""/>
        <dsp:cNvSpPr/>
      </dsp:nvSpPr>
      <dsp:spPr>
        <a:xfrm>
          <a:off x="1341222" y="912870"/>
          <a:ext cx="2428079" cy="24280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CC718-D915-4003-8773-4DE992212C22}">
      <dsp:nvSpPr>
        <dsp:cNvPr id="0" name=""/>
        <dsp:cNvSpPr/>
      </dsp:nvSpPr>
      <dsp:spPr>
        <a:xfrm>
          <a:off x="2437032" y="-200814"/>
          <a:ext cx="2617958" cy="26179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C5855-D9B9-40A8-AF33-54707E57B6C8}">
      <dsp:nvSpPr>
        <dsp:cNvPr id="0" name=""/>
        <dsp:cNvSpPr/>
      </dsp:nvSpPr>
      <dsp:spPr>
        <a:xfrm>
          <a:off x="2723975" y="1954705"/>
          <a:ext cx="2389083" cy="2389083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400" kern="1200" dirty="0"/>
            <a:t> </a:t>
          </a:r>
        </a:p>
      </dsp:txBody>
      <dsp:txXfrm>
        <a:off x="3204287" y="2514336"/>
        <a:ext cx="1428459" cy="1228038"/>
      </dsp:txXfrm>
    </dsp:sp>
    <dsp:sp modelId="{A84B3ABA-065D-46F5-9506-F63DCF874ADD}">
      <dsp:nvSpPr>
        <dsp:cNvPr id="0" name=""/>
        <dsp:cNvSpPr/>
      </dsp:nvSpPr>
      <dsp:spPr>
        <a:xfrm>
          <a:off x="1139882" y="1486496"/>
          <a:ext cx="1737515" cy="1737515"/>
        </a:xfrm>
        <a:prstGeom prst="gear6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400" kern="1200" dirty="0"/>
            <a:t> </a:t>
          </a:r>
        </a:p>
      </dsp:txBody>
      <dsp:txXfrm>
        <a:off x="1577307" y="1926564"/>
        <a:ext cx="862665" cy="857379"/>
      </dsp:txXfrm>
    </dsp:sp>
    <dsp:sp modelId="{1EBC2EA3-8077-4253-83DE-DE936D9E8B2B}">
      <dsp:nvSpPr>
        <dsp:cNvPr id="0" name=""/>
        <dsp:cNvSpPr/>
      </dsp:nvSpPr>
      <dsp:spPr>
        <a:xfrm rot="20700000">
          <a:off x="1944918" y="191304"/>
          <a:ext cx="1702410" cy="1702410"/>
        </a:xfrm>
        <a:prstGeom prst="gear6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400" kern="1200" dirty="0"/>
            <a:t> </a:t>
          </a:r>
        </a:p>
      </dsp:txBody>
      <dsp:txXfrm rot="-20700000">
        <a:off x="2318307" y="564692"/>
        <a:ext cx="955633" cy="955633"/>
      </dsp:txXfrm>
    </dsp:sp>
    <dsp:sp modelId="{E1FEE4CE-345E-4551-828D-33B353CFD09B}">
      <dsp:nvSpPr>
        <dsp:cNvPr id="0" name=""/>
        <dsp:cNvSpPr/>
      </dsp:nvSpPr>
      <dsp:spPr>
        <a:xfrm rot="4998801">
          <a:off x="3367151" y="2286915"/>
          <a:ext cx="2387218" cy="2329972"/>
        </a:xfrm>
        <a:prstGeom prst="circularArrow">
          <a:avLst>
            <a:gd name="adj1" fmla="val 4688"/>
            <a:gd name="adj2" fmla="val 299029"/>
            <a:gd name="adj3" fmla="val 2519669"/>
            <a:gd name="adj4" fmla="val 15853750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018BD-0E9E-4E00-B4E4-73D83E867E3D}">
      <dsp:nvSpPr>
        <dsp:cNvPr id="0" name=""/>
        <dsp:cNvSpPr/>
      </dsp:nvSpPr>
      <dsp:spPr>
        <a:xfrm>
          <a:off x="1026252" y="1004924"/>
          <a:ext cx="2221848" cy="22218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5D8FD-473A-452A-9C4F-5CA052CA6D9E}">
      <dsp:nvSpPr>
        <dsp:cNvPr id="0" name=""/>
        <dsp:cNvSpPr/>
      </dsp:nvSpPr>
      <dsp:spPr>
        <a:xfrm>
          <a:off x="1628287" y="-499742"/>
          <a:ext cx="2395599" cy="23955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17E61-DAAC-4C31-A879-F36CDDF238F9}">
      <dsp:nvSpPr>
        <dsp:cNvPr id="0" name=""/>
        <dsp:cNvSpPr/>
      </dsp:nvSpPr>
      <dsp:spPr>
        <a:xfrm rot="5400000">
          <a:off x="-112364" y="115466"/>
          <a:ext cx="749094" cy="52436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</a:t>
          </a:r>
          <a:endParaRPr lang="en-US" sz="16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0" y="265285"/>
        <a:ext cx="524366" cy="224728"/>
      </dsp:txXfrm>
    </dsp:sp>
    <dsp:sp modelId="{01E28A07-4809-4F71-B4B1-AED0A09B8962}">
      <dsp:nvSpPr>
        <dsp:cNvPr id="0" name=""/>
        <dsp:cNvSpPr/>
      </dsp:nvSpPr>
      <dsp:spPr>
        <a:xfrm rot="5400000">
          <a:off x="4141780" y="-3614311"/>
          <a:ext cx="486911" cy="7721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stosować instrukcje </a:t>
          </a: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bezpiecznej pracy na wyznaczonym stanowisku </a:t>
          </a:r>
          <a:endParaRPr lang="en-US" sz="1600" kern="1200" dirty="0">
            <a:solidFill>
              <a:schemeClr val="bg2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524367" y="26871"/>
        <a:ext cx="7697970" cy="439373"/>
      </dsp:txXfrm>
    </dsp:sp>
    <dsp:sp modelId="{61ADDFF4-0A35-47F7-A96A-113D7A8A2AF2}">
      <dsp:nvSpPr>
        <dsp:cNvPr id="0" name=""/>
        <dsp:cNvSpPr/>
      </dsp:nvSpPr>
      <dsp:spPr>
        <a:xfrm rot="5400000">
          <a:off x="-112364" y="780812"/>
          <a:ext cx="749094" cy="524366"/>
        </a:xfrm>
        <a:prstGeom prst="chevron">
          <a:avLst/>
        </a:prstGeom>
        <a:solidFill>
          <a:schemeClr val="accent1">
            <a:shade val="80000"/>
            <a:hueOff val="45211"/>
            <a:satOff val="863"/>
            <a:lumOff val="3809"/>
            <a:alphaOff val="0"/>
          </a:schemeClr>
        </a:solidFill>
        <a:ln w="25400" cap="flat" cmpd="sng" algn="ctr">
          <a:solidFill>
            <a:schemeClr val="accent1">
              <a:shade val="80000"/>
              <a:hueOff val="45211"/>
              <a:satOff val="863"/>
              <a:lumOff val="38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</a:t>
          </a:r>
          <a:endParaRPr lang="en-US" sz="16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0" y="930631"/>
        <a:ext cx="524366" cy="224728"/>
      </dsp:txXfrm>
    </dsp:sp>
    <dsp:sp modelId="{45F5221C-F2BE-433B-82E7-24B125601331}">
      <dsp:nvSpPr>
        <dsp:cNvPr id="0" name=""/>
        <dsp:cNvSpPr/>
      </dsp:nvSpPr>
      <dsp:spPr>
        <a:xfrm rot="5400000">
          <a:off x="4403963" y="-3211148"/>
          <a:ext cx="486911" cy="8246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45211"/>
              <a:satOff val="863"/>
              <a:lumOff val="38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stosować zasady </a:t>
          </a: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bezpiecznej pracy w zakresie wykonywania robót budowlano - montażowych</a:t>
          </a:r>
          <a:endParaRPr lang="en-US" sz="1600" kern="1200" dirty="0">
            <a:solidFill>
              <a:schemeClr val="bg2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524367" y="692217"/>
        <a:ext cx="8222336" cy="439373"/>
      </dsp:txXfrm>
    </dsp:sp>
    <dsp:sp modelId="{6EAB733E-5144-4756-8355-4F6C343C3B04}">
      <dsp:nvSpPr>
        <dsp:cNvPr id="0" name=""/>
        <dsp:cNvSpPr/>
      </dsp:nvSpPr>
      <dsp:spPr>
        <a:xfrm rot="5400000">
          <a:off x="-112364" y="1446158"/>
          <a:ext cx="749094" cy="524366"/>
        </a:xfrm>
        <a:prstGeom prst="chevron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2540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4</a:t>
          </a:r>
          <a:endParaRPr lang="en-US" sz="16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0" y="1595977"/>
        <a:ext cx="524366" cy="224728"/>
      </dsp:txXfrm>
    </dsp:sp>
    <dsp:sp modelId="{AE75CC1E-AC98-4628-841B-6D826C6B914A}">
      <dsp:nvSpPr>
        <dsp:cNvPr id="0" name=""/>
        <dsp:cNvSpPr/>
      </dsp:nvSpPr>
      <dsp:spPr>
        <a:xfrm rot="5400000">
          <a:off x="4403963" y="-2545802"/>
          <a:ext cx="486911" cy="8246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stosować zasady </a:t>
          </a: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bezpiecznej </a:t>
          </a:r>
          <a:r>
            <a:rPr lang="pl-PL" sz="1600" b="1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organizacji pracy zespołu pracowniczego</a:t>
          </a:r>
          <a:endParaRPr lang="en-US" sz="1600" b="1" kern="1200" dirty="0">
            <a:solidFill>
              <a:schemeClr val="accent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524367" y="1357563"/>
        <a:ext cx="8222336" cy="439373"/>
      </dsp:txXfrm>
    </dsp:sp>
    <dsp:sp modelId="{CA0CDD3C-A418-44A0-8C3E-144EBFECB467}">
      <dsp:nvSpPr>
        <dsp:cNvPr id="0" name=""/>
        <dsp:cNvSpPr/>
      </dsp:nvSpPr>
      <dsp:spPr>
        <a:xfrm rot="5400000">
          <a:off x="-112364" y="2111504"/>
          <a:ext cx="749094" cy="524366"/>
        </a:xfrm>
        <a:prstGeom prst="chevr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254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</a:t>
          </a:r>
          <a:endParaRPr lang="en-US" sz="16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0" y="2261323"/>
        <a:ext cx="524366" cy="224728"/>
      </dsp:txXfrm>
    </dsp:sp>
    <dsp:sp modelId="{0C229D8C-CA7B-47B5-9E89-72A8C1839A81}">
      <dsp:nvSpPr>
        <dsp:cNvPr id="0" name=""/>
        <dsp:cNvSpPr/>
      </dsp:nvSpPr>
      <dsp:spPr>
        <a:xfrm rot="5400000">
          <a:off x="4403963" y="-1880456"/>
          <a:ext cx="486911" cy="8246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tworzyć</a:t>
          </a:r>
          <a:r>
            <a:rPr lang="pl-PL" sz="1600" b="0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pl-PL" sz="1600" b="1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plan Bezpieczeństwa i Ochrony Zdrowia (BIOZ)</a:t>
          </a:r>
          <a:endParaRPr lang="en-US" sz="1600" b="1" kern="1200" dirty="0">
            <a:solidFill>
              <a:schemeClr val="accent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524367" y="2022909"/>
        <a:ext cx="8222336" cy="439373"/>
      </dsp:txXfrm>
    </dsp:sp>
    <dsp:sp modelId="{9D731032-8C9A-4D87-BA79-33CA96CD9B21}">
      <dsp:nvSpPr>
        <dsp:cNvPr id="0" name=""/>
        <dsp:cNvSpPr/>
      </dsp:nvSpPr>
      <dsp:spPr>
        <a:xfrm rot="5400000">
          <a:off x="-134380" y="2798866"/>
          <a:ext cx="793126" cy="524366"/>
        </a:xfrm>
        <a:prstGeom prst="chevron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2540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6</a:t>
          </a:r>
          <a:endParaRPr lang="en-US" sz="16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0" y="2926669"/>
        <a:ext cx="524366" cy="268760"/>
      </dsp:txXfrm>
    </dsp:sp>
    <dsp:sp modelId="{00CAD472-9BD3-49DA-A263-69E43703A774}">
      <dsp:nvSpPr>
        <dsp:cNvPr id="0" name=""/>
        <dsp:cNvSpPr/>
      </dsp:nvSpPr>
      <dsp:spPr>
        <a:xfrm rot="5400000">
          <a:off x="4384460" y="-1193094"/>
          <a:ext cx="525918" cy="8246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wprowadzać</a:t>
          </a:r>
          <a:r>
            <a:rPr lang="pl-PL" sz="1600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pl-PL" sz="1600" b="1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systemy zarządzania bezpieczeństwem pracy </a:t>
          </a: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 przedsiębiorstwie budowlanym</a:t>
          </a:r>
          <a:endParaRPr lang="en-US" sz="1600" kern="1200" dirty="0">
            <a:solidFill>
              <a:schemeClr val="bg2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524367" y="2692672"/>
        <a:ext cx="8220432" cy="474572"/>
      </dsp:txXfrm>
    </dsp:sp>
    <dsp:sp modelId="{AC2577E0-3338-984D-AD17-A059F26F2C20}">
      <dsp:nvSpPr>
        <dsp:cNvPr id="0" name=""/>
        <dsp:cNvSpPr/>
      </dsp:nvSpPr>
      <dsp:spPr>
        <a:xfrm rot="5400000">
          <a:off x="-112364" y="3486228"/>
          <a:ext cx="749094" cy="524366"/>
        </a:xfrm>
        <a:prstGeom prst="chevron">
          <a:avLst/>
        </a:prstGeom>
        <a:solidFill>
          <a:schemeClr val="accent1">
            <a:shade val="80000"/>
            <a:hueOff val="226053"/>
            <a:satOff val="4313"/>
            <a:lumOff val="19046"/>
            <a:alphaOff val="0"/>
          </a:schemeClr>
        </a:solidFill>
        <a:ln w="25400" cap="flat" cmpd="sng" algn="ctr">
          <a:solidFill>
            <a:schemeClr val="accent1">
              <a:shade val="80000"/>
              <a:hueOff val="226053"/>
              <a:satOff val="4313"/>
              <a:lumOff val="19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sp:txBody>
      <dsp:txXfrm rot="-5400000">
        <a:off x="0" y="3636047"/>
        <a:ext cx="524366" cy="224728"/>
      </dsp:txXfrm>
    </dsp:sp>
    <dsp:sp modelId="{D45D110B-EBEF-8946-AD73-A6DF8198DF80}">
      <dsp:nvSpPr>
        <dsp:cNvPr id="0" name=""/>
        <dsp:cNvSpPr/>
      </dsp:nvSpPr>
      <dsp:spPr>
        <a:xfrm rot="5400000">
          <a:off x="4403963" y="-505733"/>
          <a:ext cx="486911" cy="8246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26053"/>
              <a:satOff val="4313"/>
              <a:lumOff val="19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wykorzystywać analizy rynku pracy </a:t>
          </a: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 sektorze budownictwa w działalności zawodowej</a:t>
          </a:r>
          <a:endParaRPr lang="en-US" sz="1600" kern="1200" dirty="0">
            <a:solidFill>
              <a:schemeClr val="bg2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524367" y="3397632"/>
        <a:ext cx="8222336" cy="439373"/>
      </dsp:txXfrm>
    </dsp:sp>
    <dsp:sp modelId="{0F04BC97-E771-0B48-B75D-6033D5ACFB32}">
      <dsp:nvSpPr>
        <dsp:cNvPr id="0" name=""/>
        <dsp:cNvSpPr/>
      </dsp:nvSpPr>
      <dsp:spPr>
        <a:xfrm rot="5400000">
          <a:off x="-112364" y="4151574"/>
          <a:ext cx="749094" cy="524366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254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8</a:t>
          </a:r>
        </a:p>
      </dsp:txBody>
      <dsp:txXfrm rot="-5400000">
        <a:off x="0" y="4301393"/>
        <a:ext cx="524366" cy="224728"/>
      </dsp:txXfrm>
    </dsp:sp>
    <dsp:sp modelId="{21A481C1-1175-5F44-ADD9-573BFEED3FA2}">
      <dsp:nvSpPr>
        <dsp:cNvPr id="0" name=""/>
        <dsp:cNvSpPr/>
      </dsp:nvSpPr>
      <dsp:spPr>
        <a:xfrm rot="5400000">
          <a:off x="4403963" y="159612"/>
          <a:ext cx="486911" cy="8246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Potrafi </a:t>
          </a:r>
          <a:r>
            <a:rPr lang="pl-PL" sz="1600" b="1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tworzyć nowe metody badań i analizy </a:t>
          </a:r>
          <a:r>
            <a:rPr lang="pl-PL" sz="1600" kern="1200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koniunktury budowlanej i rynku pracy w budownictwie w zakresie robót budowlano-montażowych</a:t>
          </a:r>
          <a:endParaRPr lang="en-US" sz="1600" kern="1200" dirty="0">
            <a:solidFill>
              <a:schemeClr val="bg2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524367" y="4062978"/>
        <a:ext cx="8222336" cy="43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Zespół</a:t>
            </a:r>
            <a:r>
              <a:rPr lang="en-US" baseline="0" dirty="0"/>
              <a:t> </a:t>
            </a:r>
            <a:r>
              <a:rPr lang="en-US" baseline="0" dirty="0" err="1"/>
              <a:t>ekspertów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Konsultacje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52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778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PRK - opis ośmiu wyodrębnionych w Polsce poziomów kwalifikacji odpowiadających odpowiednim poziomom europejskich ram kwalifikacji.  </a:t>
            </a:r>
          </a:p>
          <a:p>
            <a:r>
              <a:rPr lang="pl-PL" dirty="0"/>
              <a:t>Poziomy PRK - zakres i stopień złożoności wymaganych efektów uczenia się dla kwalifikacji danego poziomu, sformułowanych za pomocą ogólnych charakterystyk efektów uczenia się.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705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Zespół</a:t>
            </a:r>
            <a:r>
              <a:rPr lang="en-US" baseline="0" dirty="0"/>
              <a:t> </a:t>
            </a:r>
            <a:r>
              <a:rPr lang="en-US" baseline="0" dirty="0" err="1"/>
              <a:t>ekspertów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Konsultacje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637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Zespół</a:t>
            </a:r>
            <a:r>
              <a:rPr lang="en-US" baseline="0" dirty="0"/>
              <a:t> </a:t>
            </a:r>
            <a:r>
              <a:rPr lang="en-US" baseline="0" dirty="0" err="1"/>
              <a:t>ekspertów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Konsultacje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215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PRK - opis ośmiu wyodrębnionych w Polsce poziomów kwalifikacji odpowiadających odpowiednim poziomom europejskich ram kwalifikacji.  </a:t>
            </a:r>
          </a:p>
          <a:p>
            <a:r>
              <a:rPr lang="pl-PL" dirty="0"/>
              <a:t>Poziomy PRK - zakres i stopień złożoności wymaganych efektów uczenia się dla kwalifikacji danego poziomu, sformułowanych za pomocą ogólnych charakterystyk efektów uczenia się.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648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PRK - opis ośmiu wyodrębnionych w Polsce poziomów kwalifikacji odpowiadających odpowiednim poziomom europejskich ram kwalifikacji.  </a:t>
            </a:r>
          </a:p>
          <a:p>
            <a:r>
              <a:rPr lang="pl-PL" dirty="0"/>
              <a:t>Poziomy PRK - zakres i stopień złożoności wymaganych efektów uczenia się dla kwalifikacji danego poziomu, sformułowanych za pomocą ogólnych charakterystyk efektów uczenia się.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529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PRK - opis ośmiu wyodrębnionych w Polsce poziomów kwalifikacji odpowiadających odpowiednim poziomom europejskich ram kwalifikacji.  </a:t>
            </a:r>
          </a:p>
          <a:p>
            <a:r>
              <a:rPr lang="pl-PL" dirty="0"/>
              <a:t>Poziomy PRK - zakres i stopień złożoności wymaganych efektów uczenia się dla kwalifikacji danego poziomu, sformułowanych za pomocą ogólnych charakterystyk efektów uczenia się.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42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PRK - opis ośmiu wyodrębnionych w Polsce poziomów kwalifikacji odpowiadających odpowiednim poziomom europejskich ram kwalifikacji.  </a:t>
            </a:r>
          </a:p>
          <a:p>
            <a:r>
              <a:rPr lang="pl-PL" dirty="0"/>
              <a:t>Poziomy PRK - zakres i stopień złożoności wymaganych efektów uczenia się dla kwalifikacji danego poziomu, sformułowanych za pomocą ogólnych charakterystyk efektów uczenia się.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930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PRK - opis ośmiu wyodrębnionych w Polsce poziomów kwalifikacji odpowiadających odpowiednim poziomom europejskich ram kwalifikacji.  </a:t>
            </a:r>
          </a:p>
          <a:p>
            <a:r>
              <a:rPr lang="pl-PL" dirty="0"/>
              <a:t>Poziomy PRK - zakres i stopień złożoności wymaganych efektów uczenia się dla kwalifikacji danego poziomu, sformułowanych za pomocą ogólnych charakterystyk efektów uczenia się.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154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PRK - opis ośmiu wyodrębnionych w Polsce poziomów kwalifikacji odpowiadających odpowiednim poziomom europejskich ram kwalifikacji.  </a:t>
            </a:r>
          </a:p>
          <a:p>
            <a:r>
              <a:rPr lang="pl-PL" dirty="0"/>
              <a:t>Poziomy PRK - zakres i stopień złożoności wymaganych efektów uczenia się dla kwalifikacji danego poziomu, sformułowanych za pomocą ogólnych charakterystyk efektów uczenia się.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867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6" name="Google Shape;3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6" name="Google Shape;3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4709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3317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030">
              <a:defRPr/>
            </a:pPr>
            <a:r>
              <a:rPr lang="pl-PL" dirty="0"/>
              <a:t>SRK tłumaczą język</a:t>
            </a:r>
            <a:r>
              <a:rPr lang="pl-PL" baseline="0" dirty="0"/>
              <a:t> PRK na język danego sektora. Uwzględniają tylko te aspekty, które są istotne dla danego sektora. To dobrze pokazuje jako ćwiczenie. SRK przybliżają PRK i ZSK do potrzeb danego sektora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4421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1079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Powstało 13 SRK.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4 są na różnych etapach tworzenia: Energetyka, Górnictwo, Nieruchomości i  Oświata.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4 są włączone do ZSK (Sportu, Turystyki, Usług Rozwojowych, Budownictwa).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107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467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3" name="Google Shape;80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6647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20151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6647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0" name="Google Shape;81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Zespół</a:t>
            </a:r>
            <a:r>
              <a:rPr lang="en-US" baseline="0" dirty="0"/>
              <a:t> </a:t>
            </a:r>
            <a:r>
              <a:rPr lang="en-US" baseline="0" dirty="0" err="1"/>
              <a:t>ekspertów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Konsultacje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21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Zespół</a:t>
            </a:r>
            <a:r>
              <a:rPr lang="en-US" baseline="0" dirty="0"/>
              <a:t> </a:t>
            </a:r>
            <a:r>
              <a:rPr lang="en-US" baseline="0" dirty="0" err="1"/>
              <a:t>ekspertów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Konsultacje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85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Zespół</a:t>
            </a:r>
            <a:r>
              <a:rPr lang="en-US" baseline="0" dirty="0"/>
              <a:t> </a:t>
            </a:r>
            <a:r>
              <a:rPr lang="en-US" baseline="0" dirty="0" err="1"/>
              <a:t>ekspertów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Konsultacje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36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Zespół</a:t>
            </a:r>
            <a:r>
              <a:rPr lang="en-US" baseline="0" dirty="0"/>
              <a:t> </a:t>
            </a:r>
            <a:r>
              <a:rPr lang="en-US" baseline="0" dirty="0" err="1"/>
              <a:t>ekspertów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Konsultacje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65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Zespół</a:t>
            </a:r>
            <a:r>
              <a:rPr lang="en-US" baseline="0" dirty="0"/>
              <a:t> </a:t>
            </a:r>
            <a:r>
              <a:rPr lang="en-US" baseline="0" dirty="0" err="1"/>
              <a:t>ekspertów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Konsultacje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56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Zespół</a:t>
            </a:r>
            <a:r>
              <a:rPr lang="en-US" baseline="0" dirty="0"/>
              <a:t> </a:t>
            </a:r>
            <a:r>
              <a:rPr lang="en-US" baseline="0" dirty="0" err="1"/>
              <a:t>ekspertów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Konsultacje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87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734298" y="4711808"/>
            <a:ext cx="9212104" cy="50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4848"/>
              <a:buFont typeface="Calibri"/>
              <a:buNone/>
              <a:defRPr sz="4848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34298" y="5315890"/>
            <a:ext cx="9212104" cy="50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94D8"/>
              </a:buClr>
              <a:buSzPts val="3085"/>
              <a:buFont typeface="Arial"/>
              <a:buNone/>
              <a:defRPr sz="308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55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0094D8"/>
              </a:buClr>
              <a:buSzPts val="2645"/>
              <a:buFont typeface="Arial"/>
              <a:buChar char="•"/>
              <a:defRPr sz="264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55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0094D8"/>
              </a:buClr>
              <a:buSzPts val="2204"/>
              <a:buFont typeface="Arial"/>
              <a:buChar char="•"/>
              <a:defRPr sz="2204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0094D8"/>
              </a:buClr>
              <a:buSzPts val="1983"/>
              <a:buFont typeface="Arial"/>
              <a:buChar char="•"/>
              <a:defRPr sz="1983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0094D8"/>
              </a:buClr>
              <a:buSzPts val="1983"/>
              <a:buFont typeface="Arial"/>
              <a:buChar char="•"/>
              <a:defRPr sz="1983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3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3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3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3"/>
              <a:buFont typeface="Arial"/>
              <a:buChar char="•"/>
              <a:defRPr sz="19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ajd tytułowy">
  <p:cSld name="2_Slajd tytułow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/>
        </p:nvSpPr>
        <p:spPr>
          <a:xfrm>
            <a:off x="1118713" y="607701"/>
            <a:ext cx="8402638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" name="Google Shape;47;p12"/>
          <p:cNvGraphicFramePr/>
          <p:nvPr/>
        </p:nvGraphicFramePr>
        <p:xfrm>
          <a:off x="1118713" y="1576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{CA162B80-D677-43DC-A5B5-BD899A8DAB17}</a:tableStyleId>
              </a:tblPr>
              <a:tblGrid>
                <a:gridCol w="21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EFEKTY KSZTAŁCENIA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WIEDZA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wie, jak przebiega rozwój człowieka w ujęciu holistycznym, </a:t>
                      </a:r>
                      <a:br>
                        <a:rPr lang="pl-PL" sz="1600" u="none" strike="noStrike" cap="none"/>
                      </a:b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poszczególnych okresach rozwojowych.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UMIEJĘTNOŚCI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posiada umiejętność obserwowania, interpretowania </a:t>
                      </a:r>
                      <a:br>
                        <a:rPr lang="pl-PL" sz="1600" u="none" strike="noStrike" cap="none"/>
                      </a:b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wyjaśniania sytuacji psychologicznych oraz relacji między nimi </a:t>
                      </a:r>
                      <a:br>
                        <a:rPr lang="pl-PL" sz="1600" u="none" strike="noStrike" cap="none"/>
                      </a:b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kontekście rozwojowym.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KOMPETENCJE SPOŁECZNE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potrafi przyjmować odpowiedzialność za własne przygotowanie do pracy, podejmowane decyzje, prowadzone działania oraz ich skutki.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/>
        </p:nvSpPr>
        <p:spPr>
          <a:xfrm>
            <a:off x="1095159" y="611452"/>
            <a:ext cx="8402638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13"/>
          <p:cNvGrpSpPr/>
          <p:nvPr/>
        </p:nvGrpSpPr>
        <p:grpSpPr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51" name="Google Shape;51;p13"/>
            <p:cNvGrpSpPr/>
            <p:nvPr/>
          </p:nvGrpSpPr>
          <p:grpSpPr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52" name="Google Shape;52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13"/>
              <p:cNvSpPr/>
              <p:nvPr/>
            </p:nvSpPr>
            <p:spPr>
              <a:xfrm>
                <a:off x="318" y="150823"/>
                <a:ext cx="1584170" cy="7086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pl-PL" sz="13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OPISUJĄCY KWALIFIKACJĘ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13"/>
            <p:cNvGrpSpPr/>
            <p:nvPr/>
          </p:nvGrpSpPr>
          <p:grpSpPr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pl-PL" sz="13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MINISTER WŁAŚCIWY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4176464" y="290384"/>
              <a:ext cx="1584169" cy="1011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60;p13"/>
            <p:cNvGrpSpPr/>
            <p:nvPr/>
          </p:nvGrpSpPr>
          <p:grpSpPr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61" name="Google Shape;61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pl-PL" sz="13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INSTYTUCJA CERTYFIKUJĄCA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85" y="36887"/>
                <a:ext cx="1584169" cy="9372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pl-PL" sz="13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ZEWNĘTRZNEGO ZAPEWNIANIA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68" name="Google Shape;68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183053" y="233948"/>
                <a:ext cx="1218062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pl-PL" sz="12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OPISANIE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71" name="Google Shape;71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185604" y="233949"/>
                <a:ext cx="1219648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pl-PL" sz="12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WŁĄCZENIE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3" name="Google Shape;73;p13"/>
            <p:cNvCxnSpPr/>
            <p:nvPr/>
          </p:nvCxnSpPr>
          <p:spPr>
            <a:xfrm flipH="1">
              <a:off x="792129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287969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75" name="Google Shape;75;p13"/>
            <p:cNvGrpSpPr/>
            <p:nvPr/>
          </p:nvGrpSpPr>
          <p:grpSpPr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76" name="Google Shape;76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183050" y="237919"/>
                <a:ext cx="1218061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pl-PL" sz="12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NADAWANIE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8" name="Google Shape;78;p13"/>
            <p:cNvCxnSpPr/>
            <p:nvPr/>
          </p:nvCxnSpPr>
          <p:spPr>
            <a:xfrm>
              <a:off x="496884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79" name="Google Shape;79;p13"/>
            <p:cNvGrpSpPr/>
            <p:nvPr/>
          </p:nvGrpSpPr>
          <p:grpSpPr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80" name="Google Shape;80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181099" y="116780"/>
                <a:ext cx="1219648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pl-PL" sz="12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ZEWNĘTRZNE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83" name="Google Shape;83;p13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183347" y="124649"/>
                <a:ext cx="1218062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pl-PL" sz="12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WEWNĘTRZNE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85;p13"/>
            <p:cNvSpPr/>
            <p:nvPr/>
          </p:nvSpPr>
          <p:spPr>
            <a:xfrm>
              <a:off x="4962690" y="2701762"/>
              <a:ext cx="2542" cy="387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51"/>
                <a:buFont typeface="Arial"/>
                <a:buNone/>
              </a:pPr>
              <a:endPara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" name="Google Shape;86;p13"/>
            <p:cNvCxnSpPr/>
            <p:nvPr/>
          </p:nvCxnSpPr>
          <p:spPr>
            <a:xfrm>
              <a:off x="7056404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7" name="Google Shape;87;p13"/>
            <p:cNvSpPr/>
            <p:nvPr/>
          </p:nvSpPr>
          <p:spPr>
            <a:xfrm>
              <a:off x="5760788" y="2195515"/>
              <a:ext cx="503901" cy="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51"/>
                <a:buFont typeface="Arial"/>
                <a:buNone/>
              </a:pPr>
              <a:endPara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584325" y="2195516"/>
              <a:ext cx="503908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51"/>
                <a:buFont typeface="Arial"/>
                <a:buNone/>
              </a:pPr>
              <a:endPara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672557" y="2195515"/>
              <a:ext cx="503907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51"/>
                <a:buFont typeface="Arial"/>
                <a:buNone/>
              </a:pPr>
              <a:endPara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 rot="-5400000">
              <a:off x="3779371" y="-2987243"/>
              <a:ext cx="289792" cy="62642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51"/>
                <a:buFont typeface="Arial"/>
                <a:buNone/>
              </a:pPr>
              <a:endPara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tuł i zawartość">
  <p:cSld name="2_Tytuł i zawartość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lajd tytułowy">
  <p:cSld name="7_Slajd tytułow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742625" y="612558"/>
            <a:ext cx="8396577" cy="66978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36546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>
  <p:cSld name="Pust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>
  <p:cSld name="Tytuł i zawartość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2_Tytuł i zawartość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6010F-B65D-4DF2-B013-6986B1A2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612775"/>
            <a:ext cx="8402638" cy="8651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314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/>
          <p:nvPr/>
        </p:nvSpPr>
        <p:spPr>
          <a:xfrm>
            <a:off x="504825" y="2159000"/>
            <a:ext cx="3751263" cy="17716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8"/>
          <p:cNvSpPr/>
          <p:nvPr/>
        </p:nvSpPr>
        <p:spPr>
          <a:xfrm>
            <a:off x="4525963" y="4776788"/>
            <a:ext cx="3908425" cy="1539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Biuro Projektu ZSK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400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>
  <p:cSld name="Tytuł i zawartość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noFill/>
          <a:ln w="9525" cap="flat" cmpd="sng">
            <a:solidFill>
              <a:srgbClr val="F6F9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/>
        </p:nvSpPr>
        <p:spPr>
          <a:xfrm>
            <a:off x="1184700" y="626556"/>
            <a:ext cx="840263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8"/>
          <p:cNvSpPr txBox="1"/>
          <p:nvPr/>
        </p:nvSpPr>
        <p:spPr>
          <a:xfrm>
            <a:off x="1565700" y="1491744"/>
            <a:ext cx="6872287" cy="47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Prowadzenie szkoleń, warsztatów i treningów dla osób dorosłych pracujących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w organizacjach biznesowych i instytucjach administracji publicznej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paznokci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rzęs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Obsługa procesów kadrowo-płacowych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Praca z dzieckiem metodą Marii Montessori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Doradzanie w zakresie finansów osobistych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Planowanie i prowadzenie zajęć z kiteboardingu w ramach cyklu szkoleniowego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Organizowanie pobytu i działań edukacyjno-krajoznawczych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na terenach wiejskich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Przygotowywanie potraw zgodnie z trendami rynkowymi i zasadami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zdrowego żywienia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1099859" y="607701"/>
            <a:ext cx="8402638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/>
        </p:nvSpPr>
        <p:spPr>
          <a:xfrm>
            <a:off x="1118713" y="598275"/>
            <a:ext cx="8402638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" name="Google Shape;41;p10"/>
          <p:cNvGraphicFramePr/>
          <p:nvPr/>
        </p:nvGraphicFramePr>
        <p:xfrm>
          <a:off x="1118713" y="1463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{CA162B80-D677-43DC-A5B5-BD899A8DAB17}</a:tableStyleId>
              </a:tblPr>
              <a:tblGrid>
                <a:gridCol w="539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DNI OD PODPISANIA UMOWY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Podpisanie umowy (klauzula o zmianie nazwy kwalifikacji)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harmonogramu spotkań i prac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listy kwalifikacji, nad którymi pracują grupy ekspertów Wykonawcy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Wykonawca zgłasza listy ekspertów i koordynatorów opisu w podziale na kwalifikacje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Zamawiający określa 5 terminów seminariów, w których muszą wziąć udział eksperci główni dla każdej kwalifikacji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Seminaria dla Wykonawców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40–50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Rozpoczyna się opis kwalifikacji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50. dnia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spotkanie korygujące z każdą firmą w trakcie opisu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1. wersji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ostatecznej wersji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/>
        </p:nvSpPr>
        <p:spPr>
          <a:xfrm>
            <a:off x="1118713" y="607702"/>
            <a:ext cx="8402638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330950" y="1784854"/>
            <a:ext cx="4349750" cy="2628000"/>
          </a:xfrm>
          <a:prstGeom prst="rect">
            <a:avLst/>
          </a:prstGeom>
          <a:solidFill>
            <a:srgbClr val="0094D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t="14463" r="274" b="6187"/>
          <a:stretch/>
        </p:blipFill>
        <p:spPr>
          <a:xfrm>
            <a:off x="0" y="1784854"/>
            <a:ext cx="6178550" cy="26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150" y="6796976"/>
            <a:ext cx="8458200" cy="55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550" y="501650"/>
            <a:ext cx="3048000" cy="9601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4950" y="495889"/>
            <a:ext cx="762000" cy="75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199840" y="7004050"/>
            <a:ext cx="1105980" cy="34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7188007" y="7153153"/>
            <a:ext cx="1781666" cy="1903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2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3"/>
          <p:cNvCxnSpPr/>
          <p:nvPr/>
        </p:nvCxnSpPr>
        <p:spPr>
          <a:xfrm rot="10800000">
            <a:off x="9087439" y="7004050"/>
            <a:ext cx="0" cy="348384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ftr" idx="11"/>
          </p:nvPr>
        </p:nvSpPr>
        <p:spPr>
          <a:xfrm>
            <a:off x="3538538" y="7004050"/>
            <a:ext cx="360362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9350" y="1949450"/>
            <a:ext cx="1219200" cy="121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99840" y="7004050"/>
            <a:ext cx="1105980" cy="34838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7188007" y="7153153"/>
            <a:ext cx="1781666" cy="1903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2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 rot="10800000">
            <a:off x="9087439" y="7004050"/>
            <a:ext cx="0" cy="348384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0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150" y="6796976"/>
            <a:ext cx="8458200" cy="55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7"/>
          <p:cNvSpPr/>
          <p:nvPr/>
        </p:nvSpPr>
        <p:spPr>
          <a:xfrm flipH="1">
            <a:off x="0" y="1784854"/>
            <a:ext cx="4349750" cy="2628000"/>
          </a:xfrm>
          <a:prstGeom prst="rect">
            <a:avLst/>
          </a:prstGeom>
          <a:solidFill>
            <a:srgbClr val="0094D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7"/>
          <p:cNvPicPr preferRelativeResize="0"/>
          <p:nvPr/>
        </p:nvPicPr>
        <p:blipFill rotWithShape="1">
          <a:blip r:embed="rId4">
            <a:alphaModFix/>
          </a:blip>
          <a:srcRect t="14463" r="274" b="6187"/>
          <a:stretch/>
        </p:blipFill>
        <p:spPr>
          <a:xfrm flipH="1">
            <a:off x="4502150" y="1784854"/>
            <a:ext cx="6178550" cy="26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550" y="501650"/>
            <a:ext cx="3048000" cy="9601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 txBox="1"/>
          <p:nvPr/>
        </p:nvSpPr>
        <p:spPr>
          <a:xfrm>
            <a:off x="449611" y="4657725"/>
            <a:ext cx="9767539" cy="16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4000"/>
            </a:pPr>
            <a:r>
              <a:rPr lang="pl-PL" sz="4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Miejsce i znaczenie </a:t>
            </a:r>
            <a:r>
              <a:rPr lang="pl-PL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Sektorowych Ram Kwalifikacji w Zintegrowanym Systemie Kwalifikacji</a:t>
            </a:r>
          </a:p>
        </p:txBody>
      </p:sp>
      <p:sp>
        <p:nvSpPr>
          <p:cNvPr id="351" name="Google Shape;351;p59"/>
          <p:cNvSpPr txBox="1"/>
          <p:nvPr/>
        </p:nvSpPr>
        <p:spPr>
          <a:xfrm>
            <a:off x="6591300" y="2124000"/>
            <a:ext cx="3101975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9"/>
          <p:cNvSpPr/>
          <p:nvPr/>
        </p:nvSpPr>
        <p:spPr>
          <a:xfrm>
            <a:off x="6591300" y="2608440"/>
            <a:ext cx="2136775" cy="8566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 Piotr </a:t>
            </a:r>
            <a:r>
              <a:rPr lang="pl-PL" sz="1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Klatta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r>
              <a:rPr lang="pl-P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pl-PL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lang="pl-P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.2020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9"/>
          <p:cNvSpPr/>
          <p:nvPr/>
        </p:nvSpPr>
        <p:spPr>
          <a:xfrm>
            <a:off x="2373698" y="5517854"/>
            <a:ext cx="5652720" cy="4025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B9BD5"/>
                </a:solidFill>
              </a:rPr>
              <a:t>Zintegrowany System Kwalifikacji</a:t>
            </a:r>
            <a:endParaRPr lang="en-US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4215739-EFA5-46C0-A068-131CC509D35A}"/>
              </a:ext>
            </a:extLst>
          </p:cNvPr>
          <p:cNvSpPr txBox="1"/>
          <p:nvPr/>
        </p:nvSpPr>
        <p:spPr>
          <a:xfrm>
            <a:off x="515431" y="2626468"/>
            <a:ext cx="9649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Ogół rozwiązań służących ustanawianiu, nadawaniu oraz zapewnianiu jakości tych kwalifikacji.</a:t>
            </a:r>
          </a:p>
        </p:txBody>
      </p:sp>
    </p:spTree>
    <p:extLst>
      <p:ext uri="{BB962C8B-B14F-4D97-AF65-F5344CB8AC3E}">
        <p14:creationId xmlns:p14="http://schemas.microsoft.com/office/powerpoint/2010/main" val="16647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1"/>
          <p:cNvSpPr txBox="1"/>
          <p:nvPr/>
        </p:nvSpPr>
        <p:spPr>
          <a:xfrm>
            <a:off x="2450696" y="2257474"/>
            <a:ext cx="7636397" cy="14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4000"/>
              <a:buFont typeface="Calibri"/>
              <a:buNone/>
            </a:pPr>
            <a:endParaRPr sz="4000" b="1" i="0" u="none" strike="noStrike" cap="none">
              <a:solidFill>
                <a:srgbClr val="0094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1"/>
          <p:cNvSpPr txBox="1">
            <a:spLocks noGrp="1"/>
          </p:cNvSpPr>
          <p:nvPr>
            <p:ph type="title"/>
          </p:nvPr>
        </p:nvSpPr>
        <p:spPr>
          <a:xfrm>
            <a:off x="1410512" y="2303773"/>
            <a:ext cx="8676582" cy="292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200000"/>
              </a:lnSpc>
              <a:buClr>
                <a:srgbClr val="000000"/>
              </a:buClr>
              <a:buSzPts val="2800"/>
            </a:pPr>
            <a:r>
              <a:rPr lang="pl-PL" dirty="0">
                <a:solidFill>
                  <a:srgbClr val="5B9BD5"/>
                </a:solidFill>
              </a:rPr>
              <a:t>Elementy</a:t>
            </a:r>
            <a:r>
              <a:rPr lang="pl-PL" dirty="0">
                <a:solidFill>
                  <a:srgbClr val="44546A"/>
                </a:solidFill>
              </a:rPr>
              <a:t> </a:t>
            </a:r>
            <a:br>
              <a:rPr lang="pl-PL" dirty="0">
                <a:solidFill>
                  <a:srgbClr val="44546A"/>
                </a:solidFill>
              </a:rPr>
            </a:br>
            <a:r>
              <a:rPr lang="pl-PL" dirty="0">
                <a:solidFill>
                  <a:srgbClr val="44546A"/>
                </a:solidFill>
              </a:rPr>
              <a:t>Zintegrowanego Systemu Kwalifikacji</a:t>
            </a:r>
          </a:p>
        </p:txBody>
      </p:sp>
    </p:spTree>
    <p:extLst>
      <p:ext uri="{BB962C8B-B14F-4D97-AF65-F5344CB8AC3E}">
        <p14:creationId xmlns:p14="http://schemas.microsoft.com/office/powerpoint/2010/main" val="17055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ZINTEGROWANY</a:t>
            </a:r>
            <a:r>
              <a:rPr lang="en-US" dirty="0"/>
              <a:t> </a:t>
            </a:r>
            <a:r>
              <a:rPr lang="pl-PL" dirty="0">
                <a:solidFill>
                  <a:schemeClr val="bg2"/>
                </a:solidFill>
              </a:rPr>
              <a:t>SYSTEM</a:t>
            </a:r>
            <a:r>
              <a:rPr lang="en-US" dirty="0">
                <a:solidFill>
                  <a:schemeClr val="bg2"/>
                </a:solidFill>
              </a:rPr>
              <a:t> KWALIFIKACJI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CD6D373-B76F-4888-A63E-05274D31DB2D}"/>
              </a:ext>
            </a:extLst>
          </p:cNvPr>
          <p:cNvSpPr txBox="1">
            <a:spLocks/>
          </p:cNvSpPr>
          <p:nvPr/>
        </p:nvSpPr>
        <p:spPr>
          <a:xfrm>
            <a:off x="1255060" y="19940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Noto Sans Symbols"/>
              <a:buNone/>
            </a:pPr>
            <a:r>
              <a:rPr lang="pl-PL" altLang="pl-PL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530538C-04C7-4429-AC1B-C7DFA67C473C}"/>
              </a:ext>
            </a:extLst>
          </p:cNvPr>
          <p:cNvSpPr txBox="1">
            <a:spLocks/>
          </p:cNvSpPr>
          <p:nvPr/>
        </p:nvSpPr>
        <p:spPr>
          <a:xfrm>
            <a:off x="1372895" y="21464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Noto Sans Symbols"/>
              <a:buNone/>
            </a:pPr>
            <a:r>
              <a:rPr lang="pl-PL" alt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5DB35E-9003-4142-995C-52CF1E73E5D3}"/>
              </a:ext>
            </a:extLst>
          </p:cNvPr>
          <p:cNvSpPr txBox="1"/>
          <p:nvPr/>
        </p:nvSpPr>
        <p:spPr>
          <a:xfrm>
            <a:off x="583661" y="1794407"/>
            <a:ext cx="221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SYSTEM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29D2C43-A051-4847-AA68-8389BB849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260974"/>
              </p:ext>
            </p:extLst>
          </p:nvPr>
        </p:nvGraphicFramePr>
        <p:xfrm>
          <a:off x="3183441" y="1328818"/>
          <a:ext cx="7120467" cy="47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4E9624A-25AF-4279-8AEB-1EB89AA30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06455"/>
              </p:ext>
            </p:extLst>
          </p:nvPr>
        </p:nvGraphicFramePr>
        <p:xfrm>
          <a:off x="1548758" y="2549668"/>
          <a:ext cx="5882330" cy="434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733951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4215739-EFA5-46C0-A068-131CC509D35A}"/>
              </a:ext>
            </a:extLst>
          </p:cNvPr>
          <p:cNvSpPr txBox="1"/>
          <p:nvPr/>
        </p:nvSpPr>
        <p:spPr>
          <a:xfrm>
            <a:off x="515431" y="2626468"/>
            <a:ext cx="9649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Ogół rozwiązań służących ustanawianiu, nadawaniu oraz zapewnianiu jakości tych kwalifikacji:</a:t>
            </a:r>
          </a:p>
          <a:p>
            <a:endParaRPr lang="pl-PL" sz="3200" dirty="0"/>
          </a:p>
          <a:p>
            <a:r>
              <a:rPr lang="pl-PL" sz="3200" dirty="0"/>
              <a:t> - Polska Rama Kwalifikacji </a:t>
            </a:r>
          </a:p>
          <a:p>
            <a:pPr lvl="5"/>
            <a:r>
              <a:rPr lang="pl-PL" sz="3200" dirty="0"/>
              <a:t>                    </a:t>
            </a:r>
            <a:r>
              <a:rPr lang="pl-PL" sz="2400" dirty="0"/>
              <a:t>- Sektorowe Ramy Kwalifikacji</a:t>
            </a:r>
            <a:endParaRPr lang="pl-PL" sz="2000" dirty="0"/>
          </a:p>
          <a:p>
            <a:r>
              <a:rPr lang="pl-PL" sz="3200" dirty="0"/>
              <a:t> - Zintegrowany Rejestr Kwalifikacji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ACC9AB-0DB8-485B-A2C2-63493171A3F1}"/>
              </a:ext>
            </a:extLst>
          </p:cNvPr>
          <p:cNvSpPr txBox="1">
            <a:spLocks/>
          </p:cNvSpPr>
          <p:nvPr/>
        </p:nvSpPr>
        <p:spPr>
          <a:xfrm>
            <a:off x="1042143" y="713022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dirty="0">
                <a:solidFill>
                  <a:schemeClr val="accent1"/>
                </a:solidFill>
              </a:rPr>
              <a:t>ELEMENTY ZINTEGROWANEGO</a:t>
            </a:r>
            <a:r>
              <a:rPr lang="en-US" dirty="0"/>
              <a:t> </a:t>
            </a:r>
            <a:r>
              <a:rPr lang="pl-PL" dirty="0">
                <a:solidFill>
                  <a:schemeClr val="bg2"/>
                </a:solidFill>
              </a:rPr>
              <a:t>SYSTEMU</a:t>
            </a:r>
            <a:r>
              <a:rPr lang="en-US" dirty="0">
                <a:solidFill>
                  <a:schemeClr val="bg2"/>
                </a:solidFill>
              </a:rPr>
              <a:t> KWALIFIKACJI</a:t>
            </a:r>
          </a:p>
        </p:txBody>
      </p:sp>
    </p:spTree>
    <p:extLst>
      <p:ext uri="{BB962C8B-B14F-4D97-AF65-F5344CB8AC3E}">
        <p14:creationId xmlns:p14="http://schemas.microsoft.com/office/powerpoint/2010/main" val="121891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B9BD5"/>
                </a:solidFill>
              </a:rPr>
              <a:t>Polska Rama Kwalifikacji</a:t>
            </a:r>
            <a:endParaRPr lang="en-US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02504CC-0176-4B0D-B82F-6BC86DB51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4" y="1427340"/>
            <a:ext cx="10075333" cy="50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5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ELEMENTY ZINTEGROWANEGO</a:t>
            </a:r>
            <a:r>
              <a:rPr lang="en-US" dirty="0"/>
              <a:t> </a:t>
            </a:r>
            <a:r>
              <a:rPr lang="pl-PL" dirty="0">
                <a:solidFill>
                  <a:schemeClr val="tx1"/>
                </a:solidFill>
              </a:rPr>
              <a:t>REJESTRU</a:t>
            </a:r>
            <a:r>
              <a:rPr lang="en-US" dirty="0">
                <a:solidFill>
                  <a:schemeClr val="bg2"/>
                </a:solidFill>
              </a:rPr>
              <a:t> KWALIFIKACJI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CD6D373-B76F-4888-A63E-05274D31DB2D}"/>
              </a:ext>
            </a:extLst>
          </p:cNvPr>
          <p:cNvSpPr txBox="1">
            <a:spLocks/>
          </p:cNvSpPr>
          <p:nvPr/>
        </p:nvSpPr>
        <p:spPr>
          <a:xfrm>
            <a:off x="1255060" y="19940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Noto Sans Symbols"/>
              <a:buNone/>
            </a:pPr>
            <a:r>
              <a:rPr lang="pl-PL" altLang="pl-PL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530538C-04C7-4429-AC1B-C7DFA67C473C}"/>
              </a:ext>
            </a:extLst>
          </p:cNvPr>
          <p:cNvSpPr txBox="1">
            <a:spLocks/>
          </p:cNvSpPr>
          <p:nvPr/>
        </p:nvSpPr>
        <p:spPr>
          <a:xfrm>
            <a:off x="950260" y="1632407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None/>
            </a:pPr>
            <a:r>
              <a:rPr lang="pl-PL" alt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ZRK ujęte są  kwalifikacje:</a:t>
            </a:r>
          </a:p>
          <a:p>
            <a:pPr marL="342900" indent="-342900" algn="just"/>
            <a:r>
              <a:rPr lang="pl-PL" alt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pełne, nadawane  wyłącznie w systemach oświaty i szkolnictwa wyższego, </a:t>
            </a:r>
          </a:p>
          <a:p>
            <a:pPr marL="342900" indent="-342900" algn="just"/>
            <a:r>
              <a:rPr lang="pl-PL" alt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cząstkowe, w skład których wchodzą kwalifikacje ze szkolnictwa zawodowego, nadawane po ukończeniu studiów podyplomowych, </a:t>
            </a:r>
          </a:p>
          <a:p>
            <a:pPr marL="342900" indent="-342900" algn="just"/>
            <a:r>
              <a:rPr lang="pl-PL" alt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uregulowane, </a:t>
            </a:r>
          </a:p>
          <a:p>
            <a:pPr marL="342900" indent="-342900" algn="just"/>
            <a:r>
              <a:rPr lang="pl-PL" alt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rynkowe, </a:t>
            </a:r>
          </a:p>
          <a:p>
            <a:pPr marL="342900" indent="-342900" algn="just"/>
            <a:r>
              <a:rPr lang="pl-PL" alt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rynkowe w rzemiośle.</a:t>
            </a:r>
          </a:p>
          <a:p>
            <a:pPr marL="342900" indent="-342900"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002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W systemie </a:t>
            </a:r>
            <a:r>
              <a:rPr lang="pl-PL" dirty="0">
                <a:solidFill>
                  <a:schemeClr val="tx1"/>
                </a:solidFill>
              </a:rPr>
              <a:t>oświaty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CD6D373-B76F-4888-A63E-05274D31DB2D}"/>
              </a:ext>
            </a:extLst>
          </p:cNvPr>
          <p:cNvSpPr txBox="1">
            <a:spLocks/>
          </p:cNvSpPr>
          <p:nvPr/>
        </p:nvSpPr>
        <p:spPr>
          <a:xfrm>
            <a:off x="1255060" y="19940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Noto Sans Symbols"/>
              <a:buNone/>
            </a:pPr>
            <a:r>
              <a:rPr lang="pl-PL" altLang="pl-PL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530538C-04C7-4429-AC1B-C7DFA67C473C}"/>
              </a:ext>
            </a:extLst>
          </p:cNvPr>
          <p:cNvSpPr txBox="1">
            <a:spLocks/>
          </p:cNvSpPr>
          <p:nvPr/>
        </p:nvSpPr>
        <p:spPr>
          <a:xfrm>
            <a:off x="950260" y="1632407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None/>
            </a:pPr>
            <a:r>
              <a:rPr lang="pl-PL" alt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D838098-706A-493C-A2FE-8EE8646BD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60" y="1066385"/>
            <a:ext cx="4426092" cy="626451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4E60DFB-A687-412E-800A-AF4F25AFD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40" y="1650834"/>
            <a:ext cx="3915034" cy="52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406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Kwalifikacje </a:t>
            </a:r>
            <a:r>
              <a:rPr lang="pl-PL" dirty="0">
                <a:solidFill>
                  <a:schemeClr val="tx1"/>
                </a:solidFill>
              </a:rPr>
              <a:t>rynkowe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CD6D373-B76F-4888-A63E-05274D31DB2D}"/>
              </a:ext>
            </a:extLst>
          </p:cNvPr>
          <p:cNvSpPr txBox="1">
            <a:spLocks/>
          </p:cNvSpPr>
          <p:nvPr/>
        </p:nvSpPr>
        <p:spPr>
          <a:xfrm>
            <a:off x="1255060" y="19940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Noto Sans Symbols"/>
              <a:buNone/>
            </a:pPr>
            <a:r>
              <a:rPr lang="pl-PL" altLang="pl-PL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530538C-04C7-4429-AC1B-C7DFA67C473C}"/>
              </a:ext>
            </a:extLst>
          </p:cNvPr>
          <p:cNvSpPr txBox="1">
            <a:spLocks/>
          </p:cNvSpPr>
          <p:nvPr/>
        </p:nvSpPr>
        <p:spPr>
          <a:xfrm>
            <a:off x="593388" y="1603224"/>
            <a:ext cx="9567548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lnSpc>
                <a:spcPct val="150000"/>
              </a:lnSpc>
            </a:pPr>
            <a:r>
              <a:rPr lang="pl-PL" dirty="0"/>
              <a:t>Są to kwalifikacje nieuregulowane przepisami prawa, których nadawanie odbywa się na zasadzie swobody działalności gospodarczej.</a:t>
            </a:r>
          </a:p>
          <a:p>
            <a:pPr marL="342900" indent="-342900" algn="just">
              <a:lnSpc>
                <a:spcPct val="150000"/>
              </a:lnSpc>
            </a:pPr>
            <a:r>
              <a:rPr lang="pl-PL" dirty="0"/>
              <a:t>Kwalifikacje rynkowe mogą, ale nie muszą być opisywane i włączane do ZSK. O włączeniu decyduje minister właściwy dla kwalifikacji w odpowiedzi na inicjatywę zainteresowanego środowiska.</a:t>
            </a:r>
          </a:p>
          <a:p>
            <a:pPr marL="342900" indent="-342900" algn="just"/>
            <a:endParaRPr lang="pl-PL" dirty="0"/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25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Opis  kwalifikacji </a:t>
            </a:r>
            <a:r>
              <a:rPr lang="pl-PL" dirty="0">
                <a:solidFill>
                  <a:schemeClr val="tx1"/>
                </a:solidFill>
              </a:rPr>
              <a:t>rynkowych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CD6D373-B76F-4888-A63E-05274D31DB2D}"/>
              </a:ext>
            </a:extLst>
          </p:cNvPr>
          <p:cNvSpPr txBox="1">
            <a:spLocks/>
          </p:cNvSpPr>
          <p:nvPr/>
        </p:nvSpPr>
        <p:spPr>
          <a:xfrm>
            <a:off x="1255060" y="19940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Noto Sans Symbols"/>
              <a:buNone/>
            </a:pPr>
            <a:r>
              <a:rPr lang="pl-PL" altLang="pl-PL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530538C-04C7-4429-AC1B-C7DFA67C473C}"/>
              </a:ext>
            </a:extLst>
          </p:cNvPr>
          <p:cNvSpPr txBox="1">
            <a:spLocks/>
          </p:cNvSpPr>
          <p:nvPr/>
        </p:nvSpPr>
        <p:spPr>
          <a:xfrm>
            <a:off x="593388" y="1603224"/>
            <a:ext cx="9567548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l-PL" dirty="0"/>
              <a:t>Kwalifikacje rynkowe stanowią rdzeń systemu. </a:t>
            </a:r>
          </a:p>
          <a:p>
            <a:r>
              <a:rPr lang="pl-PL" dirty="0"/>
              <a:t>Są opisywane w zgodzie z  utworzonym standardem i docelowo włączane do ZSK. </a:t>
            </a:r>
          </a:p>
          <a:p>
            <a:r>
              <a:rPr lang="pl-PL" dirty="0"/>
              <a:t>Opisywana kwalifikacja zawsze jest bardzo konkretna.</a:t>
            </a:r>
          </a:p>
          <a:p>
            <a:r>
              <a:rPr lang="pl-PL" dirty="0"/>
              <a:t>Opis kwalifikacji nie jest programem szkolenia czy kursu.  </a:t>
            </a:r>
          </a:p>
          <a:p>
            <a:r>
              <a:rPr lang="pl-PL" dirty="0"/>
              <a:t>Opis kwalifikacji zawiera między innymi:  </a:t>
            </a:r>
          </a:p>
          <a:p>
            <a:pPr lvl="3"/>
            <a:r>
              <a:rPr lang="pl-PL" dirty="0"/>
              <a:t>efekty uczenia się, </a:t>
            </a:r>
          </a:p>
          <a:p>
            <a:pPr lvl="3"/>
            <a:r>
              <a:rPr lang="pl-PL" dirty="0"/>
              <a:t>wymagania dotyczące podmiotów sprawdzających, czy efekty uczenia się zostały osiągnięte.</a:t>
            </a:r>
          </a:p>
          <a:p>
            <a:pPr marL="342900" indent="-342900" algn="just"/>
            <a:r>
              <a:rPr lang="pl-PL" dirty="0"/>
              <a:t>Nie ma znaczenia w jaki sposób efekty uczenia się były pozyskiwane, ale czy faktycznie są osiągnięte.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506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Przykładowa </a:t>
            </a:r>
            <a:r>
              <a:rPr lang="pl-PL" dirty="0">
                <a:solidFill>
                  <a:srgbClr val="0094D8"/>
                </a:solidFill>
              </a:rPr>
              <a:t>kwalifikacja</a:t>
            </a:r>
            <a:r>
              <a:rPr lang="pl-PL" dirty="0">
                <a:solidFill>
                  <a:schemeClr val="tx1"/>
                </a:solidFill>
              </a:rPr>
              <a:t>, która mogłaby zostać opisana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CD6D373-B76F-4888-A63E-05274D31DB2D}"/>
              </a:ext>
            </a:extLst>
          </p:cNvPr>
          <p:cNvSpPr txBox="1">
            <a:spLocks/>
          </p:cNvSpPr>
          <p:nvPr/>
        </p:nvSpPr>
        <p:spPr>
          <a:xfrm>
            <a:off x="1255060" y="19940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Noto Sans Symbols"/>
              <a:buNone/>
            </a:pPr>
            <a:r>
              <a:rPr lang="pl-PL" altLang="pl-PL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60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530538C-04C7-4429-AC1B-C7DFA67C473C}"/>
              </a:ext>
            </a:extLst>
          </p:cNvPr>
          <p:cNvSpPr txBox="1">
            <a:spLocks/>
          </p:cNvSpPr>
          <p:nvPr/>
        </p:nvSpPr>
        <p:spPr>
          <a:xfrm>
            <a:off x="736360" y="1381125"/>
            <a:ext cx="9567548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✓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pl-PL" sz="4800" dirty="0">
                <a:solidFill>
                  <a:schemeClr val="tx1"/>
                </a:solidFill>
              </a:rPr>
              <a:t>Pilotowanie </a:t>
            </a:r>
            <a:r>
              <a:rPr lang="pl-PL" sz="4800" dirty="0" err="1">
                <a:solidFill>
                  <a:schemeClr val="tx1"/>
                </a:solidFill>
              </a:rPr>
              <a:t>drona</a:t>
            </a:r>
            <a:r>
              <a:rPr lang="pl-PL" sz="4800" dirty="0">
                <a:solidFill>
                  <a:schemeClr val="tx1"/>
                </a:solidFill>
              </a:rPr>
              <a:t> pocztowego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05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60"/>
          <p:cNvCxnSpPr>
            <a:endCxn id="359" idx="0"/>
          </p:cNvCxnSpPr>
          <p:nvPr/>
        </p:nvCxnSpPr>
        <p:spPr>
          <a:xfrm>
            <a:off x="1191214" y="2309741"/>
            <a:ext cx="11700" cy="2356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0" name="Google Shape;360;p60"/>
          <p:cNvSpPr/>
          <p:nvPr/>
        </p:nvSpPr>
        <p:spPr>
          <a:xfrm>
            <a:off x="1024833" y="2125693"/>
            <a:ext cx="344704" cy="3582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A1E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0"/>
          <p:cNvSpPr/>
          <p:nvPr/>
        </p:nvSpPr>
        <p:spPr>
          <a:xfrm>
            <a:off x="1024833" y="3322076"/>
            <a:ext cx="344704" cy="3582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A1E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0"/>
          <p:cNvSpPr/>
          <p:nvPr/>
        </p:nvSpPr>
        <p:spPr>
          <a:xfrm>
            <a:off x="1030570" y="4486847"/>
            <a:ext cx="344704" cy="3582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A1E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0"/>
          <p:cNvSpPr txBox="1"/>
          <p:nvPr/>
        </p:nvSpPr>
        <p:spPr>
          <a:xfrm>
            <a:off x="1734608" y="1683182"/>
            <a:ext cx="8430684" cy="99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Czym Jest Zintegrowany System Kwalifikacji? </a:t>
            </a: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60"/>
          <p:cNvSpPr/>
          <p:nvPr/>
        </p:nvSpPr>
        <p:spPr>
          <a:xfrm>
            <a:off x="1697038" y="2905782"/>
            <a:ext cx="7990974" cy="11031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Elementy Zintegrowanego Systemu Kwalifikacji</a:t>
            </a:r>
            <a:endParaRPr sz="2800" b="0" i="0" u="none" strike="noStrike" cap="none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60"/>
          <p:cNvSpPr/>
          <p:nvPr/>
        </p:nvSpPr>
        <p:spPr>
          <a:xfrm>
            <a:off x="1629660" y="4142556"/>
            <a:ext cx="8983656" cy="19209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60"/>
          <p:cNvSpPr txBox="1"/>
          <p:nvPr/>
        </p:nvSpPr>
        <p:spPr>
          <a:xfrm>
            <a:off x="1149350" y="654050"/>
            <a:ext cx="9601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-PL" sz="3000" b="1" i="0" u="none" strike="noStrike" cap="none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PLAN PREZENTACJI</a:t>
            </a:r>
            <a:endParaRPr sz="1200" b="0" i="0" u="none" strike="noStrike" cap="none">
              <a:solidFill>
                <a:srgbClr val="706E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D95808A-9A30-4BBE-8C93-0DB85FB62B2F}"/>
              </a:ext>
            </a:extLst>
          </p:cNvPr>
          <p:cNvSpPr/>
          <p:nvPr/>
        </p:nvSpPr>
        <p:spPr>
          <a:xfrm>
            <a:off x="1687410" y="4112845"/>
            <a:ext cx="760656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pl-PL" sz="28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Miejsce i znaczenie Sektorowych Ram Kwalifikacji w Zintegrowanym Systemie Kwalifikacji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 </a:t>
            </a:r>
            <a:r>
              <a:rPr lang="pl-PL" alt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poziomów kwalifikacji </a:t>
            </a:r>
            <a:r>
              <a:rPr lang="pl-PL" alt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funkcjonujących w danym </a:t>
            </a:r>
          </a:p>
          <a:p>
            <a:pPr marL="0" indent="0">
              <a:buNone/>
            </a:pPr>
            <a:r>
              <a:rPr lang="pl-PL" alt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sektorze</a:t>
            </a:r>
            <a:r>
              <a:rPr lang="pl-PL" alt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lub branży; </a:t>
            </a:r>
          </a:p>
          <a:p>
            <a:pPr marL="0" indent="0">
              <a:buNone/>
            </a:pPr>
            <a:r>
              <a:rPr lang="pl-PL" alt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poziomy sektorowych ram kwalifikacji odpowiadają </a:t>
            </a:r>
          </a:p>
          <a:p>
            <a:pPr marL="0" indent="0">
              <a:buNone/>
            </a:pPr>
            <a:r>
              <a:rPr lang="pl-PL" alt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odpowiednim poziomom </a:t>
            </a:r>
            <a:r>
              <a:rPr lang="pl-PL" alt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Polskiej Ramy Kwalifikacji</a:t>
            </a:r>
            <a:r>
              <a:rPr lang="pl-PL" alt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l-PL" alt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713163" indent="0">
              <a:buClr>
                <a:schemeClr val="accent1"/>
              </a:buClr>
              <a:buNone/>
            </a:pPr>
            <a:endParaRPr lang="pl-PL" altLang="pl-PL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13163" indent="0">
              <a:buClr>
                <a:schemeClr val="accent1"/>
              </a:buClr>
              <a:buNone/>
            </a:pPr>
            <a:r>
              <a:rPr lang="pl-PL" altLang="pl-P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(art. 2, pkt 19 ustawy o ZSK)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SEKTOROWA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RAMA KWALIFIKACJI</a:t>
            </a:r>
          </a:p>
        </p:txBody>
      </p:sp>
    </p:spTree>
    <p:extLst>
      <p:ext uri="{BB962C8B-B14F-4D97-AF65-F5344CB8AC3E}">
        <p14:creationId xmlns:p14="http://schemas.microsoft.com/office/powerpoint/2010/main" val="32416383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3"/>
          <p:cNvGrpSpPr/>
          <p:nvPr/>
        </p:nvGrpSpPr>
        <p:grpSpPr>
          <a:xfrm>
            <a:off x="2563618" y="1842809"/>
            <a:ext cx="6290063" cy="4791630"/>
            <a:chOff x="1460305" y="1309"/>
            <a:chExt cx="6290063" cy="4791630"/>
          </a:xfrm>
        </p:grpSpPr>
        <p:sp>
          <p:nvSpPr>
            <p:cNvPr id="135" name="Google Shape;135;p23"/>
            <p:cNvSpPr/>
            <p:nvPr/>
          </p:nvSpPr>
          <p:spPr>
            <a:xfrm>
              <a:off x="1460305" y="1309"/>
              <a:ext cx="1747239" cy="1747239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 txBox="1"/>
            <p:nvPr/>
          </p:nvSpPr>
          <p:spPr>
            <a:xfrm>
              <a:off x="1716182" y="257186"/>
              <a:ext cx="1235485" cy="1235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PRK 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1827226" y="1890425"/>
              <a:ext cx="1013399" cy="1013399"/>
            </a:xfrm>
            <a:prstGeom prst="mathPlus">
              <a:avLst>
                <a:gd name="adj1" fmla="val 2352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 txBox="1"/>
            <p:nvPr/>
          </p:nvSpPr>
          <p:spPr>
            <a:xfrm>
              <a:off x="1961552" y="2277949"/>
              <a:ext cx="744747" cy="238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1460305" y="3045700"/>
              <a:ext cx="1747239" cy="1747239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 txBox="1"/>
            <p:nvPr/>
          </p:nvSpPr>
          <p:spPr>
            <a:xfrm>
              <a:off x="1716182" y="3301577"/>
              <a:ext cx="1235485" cy="1235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Kontekst branżowy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3469631" y="2072138"/>
              <a:ext cx="555622" cy="64997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 txBox="1"/>
            <p:nvPr/>
          </p:nvSpPr>
          <p:spPr>
            <a:xfrm>
              <a:off x="3469631" y="2202133"/>
              <a:ext cx="388935" cy="38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4255889" y="649885"/>
              <a:ext cx="3494479" cy="3494479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 txBox="1"/>
            <p:nvPr/>
          </p:nvSpPr>
          <p:spPr>
            <a:xfrm>
              <a:off x="4767644" y="1161640"/>
              <a:ext cx="2470969" cy="2470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50" tIns="82550" rIns="82550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6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SRK</a:t>
              </a:r>
              <a:endParaRPr sz="6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</a:pPr>
            <a:r>
              <a:rPr lang="pl-PL"/>
              <a:t>SEKTOROWA </a:t>
            </a:r>
            <a:r>
              <a:rPr lang="pl-PL">
                <a:solidFill>
                  <a:schemeClr val="accent1"/>
                </a:solidFill>
              </a:rPr>
              <a:t>RAMA</a:t>
            </a:r>
            <a:r>
              <a:rPr lang="pl-PL"/>
              <a:t> </a:t>
            </a:r>
            <a:r>
              <a:rPr lang="pl-PL">
                <a:solidFill>
                  <a:schemeClr val="dk2"/>
                </a:solidFill>
              </a:rPr>
              <a:t>KWALIFIKACJI</a:t>
            </a: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27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91BAEFE-9393-4034-B09C-7BA9E0FFF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>
              <a:lnSpc>
                <a:spcPct val="200000"/>
              </a:lnSpc>
            </a:pPr>
            <a:r>
              <a:rPr lang="pl-PL" dirty="0"/>
              <a:t>Mają charakter ogólny</a:t>
            </a:r>
          </a:p>
          <a:p>
            <a:pPr>
              <a:lnSpc>
                <a:spcPct val="200000"/>
              </a:lnSpc>
            </a:pPr>
            <a:r>
              <a:rPr lang="pl-PL" dirty="0"/>
              <a:t>Można je przyjąć w każdym podmiocie związanym z danym sektorem, nawet jeśli posiada on własne standardy związane z kwalifikacjami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8829562-3ED0-4908-9DCF-93BBEFDD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Sektorowe </a:t>
            </a:r>
            <a:r>
              <a:rPr lang="pl-PL" dirty="0">
                <a:solidFill>
                  <a:srgbClr val="0094D8"/>
                </a:solidFill>
              </a:rPr>
              <a:t>Ramy </a:t>
            </a:r>
            <a:r>
              <a:rPr lang="pl-PL" dirty="0">
                <a:solidFill>
                  <a:schemeClr val="bg2"/>
                </a:solidFill>
              </a:rPr>
              <a:t>Kwalifikacji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53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4"/>
          <p:cNvSpPr txBox="1">
            <a:spLocks noGrp="1"/>
          </p:cNvSpPr>
          <p:nvPr>
            <p:ph type="body" idx="1"/>
          </p:nvPr>
        </p:nvSpPr>
        <p:spPr>
          <a:xfrm>
            <a:off x="734900" y="2670364"/>
            <a:ext cx="9210675" cy="305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lvl="1" indent="-228600">
              <a:lnSpc>
                <a:spcPct val="140000"/>
              </a:lnSpc>
              <a:spcBef>
                <a:spcPts val="0"/>
              </a:spcBef>
              <a:buSzPts val="2400"/>
              <a:buFont typeface="Arial"/>
              <a:buChar char="•"/>
            </a:pPr>
            <a:r>
              <a:rPr lang="pl-PL" sz="2400" dirty="0">
                <a:solidFill>
                  <a:srgbClr val="4E5D72"/>
                </a:solidFill>
              </a:rPr>
              <a:t>animowanie współpracy wśród reprezentatywnych dla branży przedstawicieli sektora na rzecz zidentyfikowania kluczowych kompetencji i kwalifikacji,</a:t>
            </a:r>
            <a:endParaRPr lang="pl-PL" sz="2400" dirty="0">
              <a:solidFill>
                <a:srgbClr val="4E5D72"/>
              </a:solidFill>
              <a:sym typeface="Calibri"/>
            </a:endParaRPr>
          </a:p>
          <a:p>
            <a:pPr marL="685800" lvl="1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2"/>
                </a:solidFill>
              </a:rPr>
              <a:t>u</a:t>
            </a:r>
            <a:r>
              <a:rPr lang="pl-PL" sz="2400" dirty="0">
                <a:solidFill>
                  <a:schemeClr val="dk2"/>
                </a:solidFill>
                <a:sym typeface="Calibri"/>
              </a:rPr>
              <a:t>porządkowanie zidentyfikowanych kompetencji i kwalifikacji zgodnie z zapisami PRK.</a:t>
            </a:r>
            <a:endParaRPr lang="pl-PL" sz="2400" dirty="0"/>
          </a:p>
          <a:p>
            <a:pPr marL="45720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dk2"/>
              </a:solidFill>
              <a:sym typeface="Calibri"/>
            </a:endParaRPr>
          </a:p>
          <a:p>
            <a:pPr marL="228600" lvl="0" indent="-76200" algn="just" rtl="0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4"/>
          <p:cNvSpPr txBox="1"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3000"/>
              <a:buFont typeface="Calibri"/>
              <a:buNone/>
            </a:pPr>
            <a:r>
              <a:rPr lang="pl-PL" dirty="0">
                <a:solidFill>
                  <a:srgbClr val="5B9BD5"/>
                </a:solidFill>
              </a:rPr>
              <a:t>Cele</a:t>
            </a:r>
            <a:r>
              <a:rPr lang="pl-PL" dirty="0"/>
              <a:t> </a:t>
            </a:r>
            <a:r>
              <a:rPr lang="pl-PL" dirty="0">
                <a:solidFill>
                  <a:srgbClr val="4E5D72"/>
                </a:solidFill>
              </a:rPr>
              <a:t>tworzenia SRK</a:t>
            </a:r>
          </a:p>
        </p:txBody>
      </p:sp>
      <p:sp>
        <p:nvSpPr>
          <p:cNvPr id="400" name="Google Shape;400;p64"/>
          <p:cNvSpPr/>
          <p:nvPr/>
        </p:nvSpPr>
        <p:spPr>
          <a:xfrm>
            <a:off x="734975" y="2194474"/>
            <a:ext cx="9210600" cy="381851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4"/>
          <p:cNvSpPr txBox="1">
            <a:spLocks noGrp="1"/>
          </p:cNvSpPr>
          <p:nvPr>
            <p:ph type="body" idx="1"/>
          </p:nvPr>
        </p:nvSpPr>
        <p:spPr>
          <a:xfrm>
            <a:off x="727815" y="1705153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lvl="1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2"/>
                </a:solidFill>
                <a:sym typeface="Calibri"/>
              </a:rPr>
              <a:t>zwiększenie porównywalności kwalifikacji w ramach sektora w kraju i w Europie,</a:t>
            </a:r>
            <a:endParaRPr sz="2400" dirty="0"/>
          </a:p>
          <a:p>
            <a:pPr marL="68580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2"/>
                </a:solidFill>
                <a:sym typeface="Calibri"/>
              </a:rPr>
              <a:t>czytelne ścieżki kariery zawodowej dla pracowników,</a:t>
            </a:r>
            <a:endParaRPr sz="2400" dirty="0"/>
          </a:p>
          <a:p>
            <a:pPr marL="68580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2"/>
                </a:solidFill>
                <a:sym typeface="Calibri"/>
              </a:rPr>
              <a:t>podstawa do opisywania nowych kwalifikacji w sektorze,</a:t>
            </a:r>
            <a:endParaRPr sz="2400" dirty="0"/>
          </a:p>
          <a:p>
            <a:pPr marL="68580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2"/>
                </a:solidFill>
                <a:sym typeface="Calibri"/>
              </a:rPr>
              <a:t>podstawa do projektowania programów kształcenia </a:t>
            </a:r>
            <a:br>
              <a:rPr lang="pl-PL" sz="2400" dirty="0">
                <a:solidFill>
                  <a:schemeClr val="dk2"/>
                </a:solidFill>
                <a:sym typeface="Calibri"/>
              </a:rPr>
            </a:br>
            <a:r>
              <a:rPr lang="pl-PL" sz="2400" dirty="0">
                <a:solidFill>
                  <a:schemeClr val="dk2"/>
                </a:solidFill>
                <a:sym typeface="Calibri"/>
              </a:rPr>
              <a:t>i szkolenia zgodnych z potrzebami rynku pracy,</a:t>
            </a:r>
          </a:p>
          <a:p>
            <a:pPr marL="68580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2"/>
                </a:solidFill>
                <a:sym typeface="Calibri"/>
              </a:rPr>
              <a:t>autoedukacja  - samokształcenie i samowychowanie.</a:t>
            </a:r>
            <a:endParaRPr sz="2400" dirty="0">
              <a:solidFill>
                <a:schemeClr val="dk2"/>
              </a:solidFill>
              <a:sym typeface="Calibri"/>
            </a:endParaRPr>
          </a:p>
          <a:p>
            <a:pPr marL="228600" lvl="0" indent="-76200" algn="just" rtl="0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4"/>
          <p:cNvSpPr txBox="1"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3000"/>
              <a:buFont typeface="Calibri"/>
              <a:buNone/>
            </a:pPr>
            <a:r>
              <a:rPr lang="pl-PL" dirty="0">
                <a:solidFill>
                  <a:srgbClr val="5B9BD5"/>
                </a:solidFill>
              </a:rPr>
              <a:t>Cele</a:t>
            </a:r>
            <a:r>
              <a:rPr lang="pl-PL" dirty="0"/>
              <a:t> </a:t>
            </a:r>
            <a:r>
              <a:rPr lang="pl-PL" dirty="0">
                <a:solidFill>
                  <a:srgbClr val="4E5D72"/>
                </a:solidFill>
              </a:rPr>
              <a:t>tworzenia SRK</a:t>
            </a:r>
          </a:p>
        </p:txBody>
      </p:sp>
      <p:sp>
        <p:nvSpPr>
          <p:cNvPr id="400" name="Google Shape;400;p64"/>
          <p:cNvSpPr/>
          <p:nvPr/>
        </p:nvSpPr>
        <p:spPr>
          <a:xfrm>
            <a:off x="742210" y="1311748"/>
            <a:ext cx="9210600" cy="50120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525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1"/>
          <p:cNvSpPr txBox="1"/>
          <p:nvPr/>
        </p:nvSpPr>
        <p:spPr>
          <a:xfrm>
            <a:off x="2450696" y="2257474"/>
            <a:ext cx="7636397" cy="14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4000"/>
              <a:buFont typeface="Calibri"/>
              <a:buNone/>
            </a:pPr>
            <a:endParaRPr sz="4000" b="1" i="0" u="none" strike="noStrike" cap="none">
              <a:solidFill>
                <a:srgbClr val="0094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1"/>
          <p:cNvSpPr txBox="1">
            <a:spLocks noGrp="1"/>
          </p:cNvSpPr>
          <p:nvPr>
            <p:ph type="title"/>
          </p:nvPr>
        </p:nvSpPr>
        <p:spPr>
          <a:xfrm>
            <a:off x="2450697" y="1820608"/>
            <a:ext cx="7885496" cy="292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pl-PL" dirty="0">
                <a:solidFill>
                  <a:srgbClr val="44546A"/>
                </a:solidFill>
              </a:rPr>
              <a:t>Miejsce i znaczenie Sektorowych Ram Kwalifikacji w Zintegrowanym Systemie Kwalifikacji</a:t>
            </a:r>
          </a:p>
        </p:txBody>
      </p:sp>
    </p:spTree>
    <p:extLst>
      <p:ext uri="{BB962C8B-B14F-4D97-AF65-F5344CB8AC3E}">
        <p14:creationId xmlns:p14="http://schemas.microsoft.com/office/powerpoint/2010/main" val="409522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9"/>
          <p:cNvSpPr/>
          <p:nvPr/>
        </p:nvSpPr>
        <p:spPr>
          <a:xfrm>
            <a:off x="1145073" y="335869"/>
            <a:ext cx="8664143" cy="455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l-PL" sz="2700" b="1" i="0" u="none" strike="noStrike" cap="none" dirty="0">
                <a:solidFill>
                  <a:srgbClr val="00A1E4"/>
                </a:solidFill>
                <a:latin typeface="Calibri"/>
                <a:ea typeface="Calibri"/>
                <a:cs typeface="Calibri"/>
                <a:sym typeface="Calibri"/>
              </a:rPr>
              <a:t>PRK, SRK </a:t>
            </a:r>
            <a:r>
              <a:rPr lang="pl-PL" sz="2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OPIS KWALIFIKACJI 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pl-PL" sz="2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od ogółu do szczegółu</a:t>
            </a:r>
            <a:endParaRPr sz="27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6" name="Google Shape;456;p49"/>
          <p:cNvGraphicFramePr/>
          <p:nvPr>
            <p:extLst>
              <p:ext uri="{D42A27DB-BD31-4B8C-83A1-F6EECF244321}">
                <p14:modId xmlns:p14="http://schemas.microsoft.com/office/powerpoint/2010/main" val="2475518765"/>
              </p:ext>
            </p:extLst>
          </p:nvPr>
        </p:nvGraphicFramePr>
        <p:xfrm>
          <a:off x="0" y="1349642"/>
          <a:ext cx="10680699" cy="621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strike="noStrike" cap="none" dirty="0"/>
                        <a:t>Polska Rama Kwalifikacji </a:t>
                      </a:r>
                      <a:r>
                        <a:rPr lang="en-US" sz="1600" u="none" strike="noStrike" cap="none" dirty="0"/>
                        <a:t>–</a:t>
                      </a:r>
                      <a:r>
                        <a:rPr lang="pl-PL" sz="1600" u="none" strike="noStrike" cap="none" dirty="0"/>
                        <a:t> </a:t>
                      </a:r>
                      <a:br>
                        <a:rPr lang="pl-PL" sz="1600" u="none" strike="noStrike" cap="none" dirty="0"/>
                      </a:br>
                      <a:r>
                        <a:rPr lang="pl-PL" sz="1600" u="none" strike="noStrike" cap="none" dirty="0"/>
                        <a:t>zapisy poziomu</a:t>
                      </a:r>
                      <a:r>
                        <a:rPr lang="pl-PL" sz="1600" u="none" strike="noStrike" cap="none" baseline="0" dirty="0"/>
                        <a:t> 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strike="noStrike" cap="none" dirty="0"/>
                        <a:t>SRK w Sporcie </a:t>
                      </a:r>
                      <a:r>
                        <a:rPr lang="en-US" sz="1600" u="none" strike="noStrike" cap="none" dirty="0"/>
                        <a:t>–</a:t>
                      </a:r>
                      <a:r>
                        <a:rPr lang="pl-PL" sz="1600" u="none" strike="noStrike" cap="none" dirty="0"/>
                        <a:t> </a:t>
                      </a:r>
                      <a:br>
                        <a:rPr lang="pl-PL" sz="1600" u="none" strike="noStrike" cap="none" dirty="0"/>
                      </a:br>
                      <a:r>
                        <a:rPr lang="pl-PL" sz="1600" u="none" strike="noStrike" cap="none" dirty="0"/>
                        <a:t>zapisy poziomu 4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strike="noStrike" cap="none" dirty="0"/>
                        <a:t>Przykładowy</a:t>
                      </a:r>
                      <a:r>
                        <a:rPr lang="pl-PL" sz="1600" u="none" strike="noStrike" cap="none" baseline="0" dirty="0"/>
                        <a:t> fragment opisu kwalifikacji na poziomie 4 (kryteria weryfikacji efektów uczenia się) </a:t>
                      </a:r>
                      <a:r>
                        <a:rPr lang="en-US" sz="1600" u="none" strike="noStrike" cap="none" baseline="0" dirty="0"/>
                        <a:t>–</a:t>
                      </a:r>
                      <a:r>
                        <a:rPr lang="pl-PL" sz="1600" u="none" strike="noStrike" cap="none" baseline="0" dirty="0"/>
                        <a:t> </a:t>
                      </a:r>
                      <a:r>
                        <a:rPr lang="pl-PL" sz="1600" u="none" strike="noStrike" cap="none" dirty="0"/>
                        <a:t>Prowadzenie procesu treningu personalnego</a:t>
                      </a:r>
                      <a:endParaRPr sz="1600" i="1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u="none" strike="noStrike" cap="none" dirty="0">
                          <a:sym typeface="Calibri"/>
                        </a:rPr>
                        <a:t>Zna i rozumie poszerzony zbiór podstawowych faktów, umiarkowanie złożonych pojęć, teorii i zależności między wybranymi zjawiskami  (…)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u="none" strike="noStrike" cap="none"/>
                        <a:t>Zna i rozumie zasady stosowania metod, form i środków w procesie treningowym w sporcie przy typowych celach treningowych.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strike="noStrike" cap="none" dirty="0"/>
                        <a:t>Opisuje podstawy teorii zmiany zachowania w kontekście wdrażania uczestnika do zdrowego stylu życia.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u="none" strike="noStrike" cap="none">
                          <a:sym typeface="Calibri"/>
                        </a:rPr>
                        <a:t>Potrafi wykonywać niezbyt złożone zadania w części bez instrukcji często w zmiennych warunkach 	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u="none" strike="noStrike" cap="none" dirty="0"/>
                        <a:t>Potrafi samodzielnie planować, organizować, prowadzić, kontrolować i oceniać proces treningowy </a:t>
                      </a:r>
                      <a:br>
                        <a:rPr lang="pl-PL" sz="1600" u="none" strike="noStrike" cap="none" dirty="0"/>
                      </a:br>
                      <a:r>
                        <a:rPr lang="pl-PL" sz="1600" u="none" strike="noStrike" cap="none" dirty="0"/>
                        <a:t>w sporcie z uwzględnieniem zainteresowań, możliwości i potrzeb uczestnika sportu oraz świadomie wyselekcjonowanych metod i narzędzi pracy.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strike="noStrike" cap="none" dirty="0"/>
                        <a:t>Dobiera formy, metody i środki treningowe do ustalonych celów, </a:t>
                      </a:r>
                      <a:br>
                        <a:rPr lang="pl-PL" sz="1600" u="none" strike="noStrike" cap="none" dirty="0"/>
                      </a:br>
                      <a:r>
                        <a:rPr lang="pl-PL" sz="1600" u="none" strike="noStrike" cap="none" dirty="0"/>
                        <a:t>w oparciu o możliwości psychofizyczne Uczestnika.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u="none" strike="noStrike" cap="none" dirty="0">
                          <a:sym typeface="Calibri"/>
                        </a:rPr>
                        <a:t>Autonomicznego działania </a:t>
                      </a:r>
                      <a:br>
                        <a:rPr lang="pl-PL" sz="1600" u="none" strike="noStrike" cap="none" dirty="0">
                          <a:sym typeface="Calibri"/>
                        </a:rPr>
                      </a:br>
                      <a:r>
                        <a:rPr lang="pl-PL" sz="1600" u="none" strike="noStrike" cap="none" dirty="0">
                          <a:sym typeface="Calibri"/>
                        </a:rPr>
                        <a:t>i współdziałania w zorganizowanych warunkach	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u="none" strike="noStrike" cap="none"/>
                        <a:t>W swoich zadaniach zawodowych jest gotów do efektywnej współpracy z małym zespołem specjalistów.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strike="noStrike" cap="none" dirty="0"/>
                        <a:t>Współpracuje z innymi specjalistami w realizacji procesu treningowego, m.in. wykorzystując uzyskiwane od nich informacje o uczestniku w przygotowaniu lub modyfikowaniu planu treningowego.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Google Shape;916;p118"/>
          <p:cNvSpPr/>
          <p:nvPr/>
        </p:nvSpPr>
        <p:spPr>
          <a:xfrm rot="16200000">
            <a:off x="2179087" y="2900138"/>
            <a:ext cx="6337709" cy="34121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032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53558"/>
              </p:ext>
            </p:extLst>
          </p:nvPr>
        </p:nvGraphicFramePr>
        <p:xfrm>
          <a:off x="920750" y="1720851"/>
          <a:ext cx="8915400" cy="4681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199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SKŁADNIK OPISU</a:t>
                      </a:r>
                      <a:r>
                        <a:rPr lang="pl-PL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TYPOWY DLA KSZTAŁCENIA ZAWODOWEGO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pl-PL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POZIO</a:t>
                      </a:r>
                      <a:r>
                        <a:rPr lang="pl-PL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 </a:t>
                      </a:r>
                      <a:r>
                        <a:rPr lang="pl-PL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(WIEDZA)</a:t>
                      </a:r>
                    </a:p>
                  </a:txBody>
                  <a:tcPr marT="180000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 i rozumie różne metody i technologie stosowane </a:t>
                      </a:r>
                      <a:br>
                        <a:rPr lang="pl-P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 wykonywaniu zadań zawodowych</a:t>
                      </a:r>
                    </a:p>
                  </a:txBody>
                  <a:tcPr marT="180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039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4E5D7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CHARAKTERYSTYKA POZIOMU</a:t>
                      </a:r>
                    </a:p>
                    <a:p>
                      <a:endParaRPr lang="pl-PL" sz="16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pl-PL" sz="16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 i rozumie ogólne podstawy teoretyczne działania technologii cyfrowych, sprzętu, sieci komputerowych i urządzeń z nimi współpracujących.</a:t>
                      </a:r>
                      <a:endParaRPr lang="en-US" sz="1600" dirty="0">
                        <a:solidFill>
                          <a:srgbClr val="44546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839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CHARAKTERYSTYKA POZIOMU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endParaRPr lang="pl-PL" sz="16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 i rozumie zasady stosowania metod, form i środków w procesie treningowym w sporcie przy typowych celach treningowych (takich jak np. redukcja masy ciała, poprawa sprawności fizycznej, nauczanie umiejętności technicznych i taktycznych w sporcie).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72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CHARAKTERYSTYKA POZIOMU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 i rozumie</a:t>
                      </a:r>
                      <a:r>
                        <a:rPr lang="pl-PL" sz="1600" baseline="0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metody i techniki budowy sieci telekomunikacyjnych.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207518" y="3625850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703470" y="5016560"/>
            <a:ext cx="88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225550" y="5779073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TELEKOMUNIKACJA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ĆWICZENIE: KTÓRA TO </a:t>
            </a:r>
            <a:r>
              <a:rPr lang="en-US" dirty="0">
                <a:solidFill>
                  <a:schemeClr val="accent1"/>
                </a:solidFill>
              </a:rPr>
              <a:t>SRK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109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924473" y="1728155"/>
          <a:ext cx="8915399" cy="525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1895"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SKŁADNIK OPISU</a:t>
                      </a:r>
                      <a:r>
                        <a:rPr lang="pl-PL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TYPOWY DLA KSZTAŁCENIA ZAWODOWEGO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pl-PL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POZIO</a:t>
                      </a:r>
                      <a:r>
                        <a:rPr lang="pl-PL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 </a:t>
                      </a:r>
                      <a:r>
                        <a:rPr lang="pl-PL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(WIEDZA)</a:t>
                      </a:r>
                    </a:p>
                  </a:txBody>
                  <a:tcPr marT="180000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 i rozumie różne metody i technologie stosowane </a:t>
                      </a:r>
                      <a:br>
                        <a:rPr lang="pl-P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 wykonywaniu zadań zawodowych</a:t>
                      </a:r>
                    </a:p>
                  </a:txBody>
                  <a:tcPr marT="180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809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CHARAKTERYSTYKA POZIOMU</a:t>
                      </a:r>
                    </a:p>
                    <a:p>
                      <a:endParaRPr lang="pl-PL" sz="16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 i rozumie zasady prowadzenia dokumentacji i obiegu dokumentów w wybranym pionie zakładu hotelarskiego.</a:t>
                      </a:r>
                      <a:endParaRPr lang="en-US" sz="1600" dirty="0">
                        <a:solidFill>
                          <a:srgbClr val="44546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19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CHARAKTERYSTYKA POZIOMU</a:t>
                      </a:r>
                    </a:p>
                    <a:p>
                      <a:r>
                        <a:rPr lang="pl-PL" sz="16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Opisuje podstawowe elementy sprawozdań finansowych banku oraz wskaźniki wykorzystywane w analizie.</a:t>
                      </a:r>
                      <a:endParaRPr lang="en-US" sz="1600" dirty="0">
                        <a:solidFill>
                          <a:srgbClr val="44546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CHARAKTERYSTYKA POZIOMU</a:t>
                      </a:r>
                    </a:p>
                    <a:p>
                      <a:endParaRPr lang="pl-PL" sz="16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pl-PL" sz="1600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i rozumie zasady eksploatacji rusztowań oraz wyposażenia do pracy na wysokości.</a:t>
                      </a:r>
                      <a:endParaRPr lang="en-US" sz="1600" dirty="0">
                        <a:solidFill>
                          <a:srgbClr val="44546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89128"/>
                  </a:ext>
                </a:extLst>
              </a:tr>
              <a:tr h="786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CHARAKTERYSTYKA POZIOMU</a:t>
                      </a:r>
                    </a:p>
                    <a:p>
                      <a:endParaRPr lang="pl-PL" sz="16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1600" u="none" dirty="0">
                          <a:solidFill>
                            <a:srgbClr val="515151"/>
                          </a:solidFill>
                        </a:rPr>
                        <a:t>Zna i rozumie najczęściej stosowane formy, metody, technologie, techniki i narzędzia wspierania rozwoju.</a:t>
                      </a:r>
                      <a:r>
                        <a:rPr lang="pl-PL" sz="1600" u="none" baseline="0" dirty="0">
                          <a:solidFill>
                            <a:srgbClr val="515151"/>
                          </a:solidFill>
                        </a:rPr>
                        <a:t> </a:t>
                      </a:r>
                      <a:endParaRPr lang="en-US" sz="1600" u="none" dirty="0">
                        <a:solidFill>
                          <a:srgbClr val="51515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46911"/>
                  </a:ext>
                </a:extLst>
              </a:tr>
              <a:tr h="786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44546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CHARAKTERYSTYKA POZIOMU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rgbClr val="51515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Zna i rozumie</a:t>
                      </a:r>
                      <a:r>
                        <a:rPr lang="pl-PL" sz="1600" kern="1200" baseline="0" dirty="0">
                          <a:solidFill>
                            <a:srgbClr val="51515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kern="1200" baseline="0" dirty="0">
                          <a:solidFill>
                            <a:srgbClr val="51515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typowe procesy techniczno- technologiczne </a:t>
                      </a:r>
                      <a:r>
                        <a:rPr lang="pl-PL" sz="1600" kern="1200" dirty="0">
                          <a:solidFill>
                            <a:srgbClr val="51515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przygotowania</a:t>
                      </a:r>
                      <a:r>
                        <a:rPr lang="pl-PL" sz="1600" kern="1200" baseline="0" dirty="0">
                          <a:solidFill>
                            <a:srgbClr val="51515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, wytwarzania i wykończania skór i produktów włókienniczych</a:t>
                      </a:r>
                      <a:r>
                        <a:rPr lang="pl-PL" sz="1600" kern="1200" dirty="0">
                          <a:solidFill>
                            <a:srgbClr val="51515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endParaRPr lang="en-US" sz="1600" dirty="0">
                        <a:solidFill>
                          <a:srgbClr val="51515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216150" y="3397250"/>
            <a:ext cx="1422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TURYSTYKA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028022" y="4166128"/>
            <a:ext cx="1610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BANKOWOŚĆ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674720" y="4954543"/>
            <a:ext cx="196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BUDOWNICTWO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154385" y="5739382"/>
            <a:ext cx="2484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USŁUGI ROZWOJOWE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ĆWICZENIE: KTÓRA TO </a:t>
            </a:r>
            <a:r>
              <a:rPr lang="en-US" dirty="0">
                <a:solidFill>
                  <a:schemeClr val="accent1"/>
                </a:solidFill>
              </a:rPr>
              <a:t>SRK</a:t>
            </a:r>
            <a:r>
              <a:rPr lang="en-US" dirty="0"/>
              <a:t>?</a:t>
            </a:r>
          </a:p>
        </p:txBody>
      </p:sp>
      <p:sp>
        <p:nvSpPr>
          <p:cNvPr id="8" name="pole tekstowe 11"/>
          <p:cNvSpPr txBox="1"/>
          <p:nvPr/>
        </p:nvSpPr>
        <p:spPr>
          <a:xfrm>
            <a:off x="1544795" y="6459279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PRZEMYSŁ MODY</a:t>
            </a:r>
          </a:p>
        </p:txBody>
      </p:sp>
    </p:spTree>
    <p:extLst>
      <p:ext uri="{BB962C8B-B14F-4D97-AF65-F5344CB8AC3E}">
        <p14:creationId xmlns:p14="http://schemas.microsoft.com/office/powerpoint/2010/main" val="4145747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63931"/>
              </p:ext>
            </p:extLst>
          </p:nvPr>
        </p:nvGraphicFramePr>
        <p:xfrm>
          <a:off x="615950" y="1797050"/>
          <a:ext cx="9601200" cy="48340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656598858"/>
                    </a:ext>
                  </a:extLst>
                </a:gridCol>
              </a:tblGrid>
              <a:tr h="637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E5D7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POZIOM</a:t>
                      </a:r>
                    </a:p>
                  </a:txBody>
                  <a:tcPr marL="68570" marR="6857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Bef>
                          <a:spcPct val="10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PRZYKŁADOWE </a:t>
                      </a:r>
                      <a: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CHARAKTERYSTYKI POZIOMÓW - </a:t>
                      </a:r>
                      <a: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PRK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0" marR="6857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PRZYKŁADOWE CHARAKTERYSTYKI POZIOMÓW </a:t>
                      </a:r>
                      <a: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SRK</a:t>
                      </a:r>
                      <a: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(SEKTOR </a:t>
                      </a:r>
                      <a: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BUDOWNICTWA</a:t>
                      </a:r>
                      <a: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0" marR="6857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08000" marR="72000" marT="14400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Potrafi wykonywać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działania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składające się na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niezbyt złożone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zadania zawodowe.</a:t>
                      </a:r>
                    </a:p>
                  </a:txBody>
                  <a:tcPr marL="108000" marR="72000" marT="14400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Potrafi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wykonywać prace budowlano-montażowe, instalacyjne, montażowe oraz wykończeniowe. </a:t>
                      </a:r>
                      <a:endParaRPr kumimoji="0" lang="pl-PL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8000" marR="72000" marT="14400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08000" marR="72000" marT="14400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Bef>
                          <a:spcPct val="10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Potrafi wykonywać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umiarkowanie złożone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zadania zawodowe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często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zmiennych, przewidywalnych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warunkach.</a:t>
                      </a:r>
                    </a:p>
                  </a:txBody>
                  <a:tcPr marL="108000" marR="72000" marT="14400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Potrafi wykonywać obmiar robót budowlano-montażowych.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14400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08000" marR="72000" marT="14400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Potrafi wykonywać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umiarkowanie złożone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zadania zawodowe w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zmiennych i nie w pełni przewidywalnych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warunkach.</a:t>
                      </a:r>
                    </a:p>
                  </a:txBody>
                  <a:tcPr marL="108000" marR="72000" marT="14400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Potrafi zgłaszać roboty budowlano-montażowe do odbioru, uczestniczyć w czynnościach odbiorowych i zapewniać usunięcie ewentualnych nieprawidłowości. </a:t>
                      </a:r>
                    </a:p>
                  </a:txBody>
                  <a:tcPr marL="108000" marR="72000" marT="14400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7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08000" marR="72000" marT="14400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Potrafi wykonywać złożone zadania zawodowe w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zmiennych i nie w pełni przewidywalnych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altLang="pl-PL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warunkach.</a:t>
                      </a:r>
                    </a:p>
                  </a:txBody>
                  <a:tcPr marL="108000" marR="72000" marT="14400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Potrafi </a:t>
                      </a:r>
                      <a:r>
                        <a:rPr kumimoji="0" lang="pl-PL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zapewniać – ze strony wykonawcy − kontrolę jakości przedsięwzięcia budowlanego w postaci pomiaru wyników przedsięwzięcia w ustalonych punktach kontroli, porównywać i oceniać zgodność pomierzonych wyników z ustalonymi wymaganiami oraz dokonywać odbioru technicznego i jakościowego robót. 	</a:t>
                      </a:r>
                    </a:p>
                  </a:txBody>
                  <a:tcPr marL="108000" marR="72000" marT="14400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SEKTOROWA RAMA KWALIFIKACJI – </a:t>
            </a:r>
            <a:r>
              <a:rPr lang="en-US" dirty="0">
                <a:solidFill>
                  <a:schemeClr val="accent1"/>
                </a:solidFill>
              </a:rPr>
              <a:t>BRANŻOWA INTERPRETACJA</a:t>
            </a:r>
            <a:r>
              <a:rPr lang="en-US" dirty="0"/>
              <a:t> POLSKIEJ RAMY KWALIFIKACJI</a:t>
            </a:r>
          </a:p>
        </p:txBody>
      </p:sp>
    </p:spTree>
    <p:extLst>
      <p:ext uri="{BB962C8B-B14F-4D97-AF65-F5344CB8AC3E}">
        <p14:creationId xmlns:p14="http://schemas.microsoft.com/office/powerpoint/2010/main" val="26971973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1"/>
          <p:cNvSpPr txBox="1"/>
          <p:nvPr/>
        </p:nvSpPr>
        <p:spPr>
          <a:xfrm>
            <a:off x="2450696" y="2257474"/>
            <a:ext cx="7636397" cy="14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4000"/>
              <a:buFont typeface="Calibri"/>
              <a:buNone/>
            </a:pPr>
            <a:endParaRPr sz="4000" b="1" i="0" u="none" strike="noStrike" cap="none">
              <a:solidFill>
                <a:srgbClr val="0094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1"/>
          <p:cNvSpPr txBox="1">
            <a:spLocks noGrp="1"/>
          </p:cNvSpPr>
          <p:nvPr>
            <p:ph type="title"/>
          </p:nvPr>
        </p:nvSpPr>
        <p:spPr>
          <a:xfrm>
            <a:off x="2450697" y="1820608"/>
            <a:ext cx="7885496" cy="292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lnSpc>
                <a:spcPct val="200000"/>
              </a:lnSpc>
            </a:pPr>
            <a:r>
              <a:rPr lang="pl-PL" dirty="0">
                <a:solidFill>
                  <a:schemeClr val="tx1"/>
                </a:solidFill>
              </a:rPr>
              <a:t>Czym Jest </a:t>
            </a:r>
            <a:br>
              <a:rPr lang="pl-PL" dirty="0">
                <a:solidFill>
                  <a:schemeClr val="dk2"/>
                </a:solidFill>
              </a:rPr>
            </a:br>
            <a:r>
              <a:rPr lang="pl-PL" dirty="0">
                <a:solidFill>
                  <a:schemeClr val="dk2"/>
                </a:solidFill>
              </a:rPr>
              <a:t>Zintegrowany System Kwalifikacji?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6"/>
          <p:cNvSpPr txBox="1">
            <a:spLocks noGrp="1"/>
          </p:cNvSpPr>
          <p:nvPr>
            <p:ph type="title"/>
          </p:nvPr>
        </p:nvSpPr>
        <p:spPr>
          <a:xfrm>
            <a:off x="1029903" y="693869"/>
            <a:ext cx="9413508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3000"/>
              <a:buFont typeface="Calibri"/>
              <a:buNone/>
            </a:pPr>
            <a:r>
              <a:rPr lang="pl-PL" dirty="0">
                <a:solidFill>
                  <a:srgbClr val="5B9BD5"/>
                </a:solidFill>
              </a:rPr>
              <a:t>SRK</a:t>
            </a:r>
            <a:r>
              <a:rPr lang="pl-PL" dirty="0">
                <a:solidFill>
                  <a:schemeClr val="dk2"/>
                </a:solidFill>
              </a:rPr>
              <a:t> </a:t>
            </a:r>
            <a:r>
              <a:rPr lang="pl-PL" dirty="0">
                <a:solidFill>
                  <a:srgbClr val="4E5D72"/>
                </a:solidFill>
                <a:latin typeface="Calibri"/>
                <a:ea typeface="Calibri"/>
                <a:cs typeface="Calibri"/>
                <a:sym typeface="Calibri"/>
              </a:rPr>
              <a:t>– różne skale, jedna baza </a:t>
            </a:r>
            <a:r>
              <a:rPr lang="pl-PL" dirty="0">
                <a:solidFill>
                  <a:schemeClr val="dk2"/>
                </a:solidFill>
              </a:rPr>
              <a:t>(</a:t>
            </a:r>
            <a:r>
              <a:rPr lang="pl-PL" dirty="0">
                <a:solidFill>
                  <a:schemeClr val="accent1"/>
                </a:solidFill>
              </a:rPr>
              <a:t>PRK</a:t>
            </a:r>
            <a:r>
              <a:rPr lang="pl-PL" dirty="0">
                <a:solidFill>
                  <a:schemeClr val="dk2"/>
                </a:solidFill>
              </a:rPr>
              <a:t>) </a:t>
            </a:r>
            <a:r>
              <a:rPr lang="pl-PL" dirty="0">
                <a:solidFill>
                  <a:srgbClr val="4E5D72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pl-PL" dirty="0">
                <a:solidFill>
                  <a:srgbClr val="5B9BD5"/>
                </a:solidFill>
              </a:rPr>
              <a:t>SRK</a:t>
            </a:r>
            <a:r>
              <a:rPr lang="pl-PL" dirty="0">
                <a:solidFill>
                  <a:schemeClr val="dk2"/>
                </a:solidFill>
              </a:rPr>
              <a:t> </a:t>
            </a:r>
            <a:r>
              <a:rPr lang="pl-PL" dirty="0">
                <a:solidFill>
                  <a:srgbClr val="4E5D72"/>
                </a:solidFill>
                <a:latin typeface="Calibri"/>
                <a:ea typeface="Calibri"/>
                <a:cs typeface="Calibri"/>
                <a:sym typeface="Calibri"/>
              </a:rPr>
              <a:t>powstałe do 2020 </a:t>
            </a:r>
            <a:br>
              <a:rPr lang="pl-PL" dirty="0">
                <a:solidFill>
                  <a:schemeClr val="dk2"/>
                </a:solidFill>
              </a:rPr>
            </a:br>
            <a:endParaRPr dirty="0">
              <a:solidFill>
                <a:schemeClr val="dk2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0EF4A6E-C0E5-483D-9D6D-579DE32C8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2582"/>
            <a:ext cx="10680700" cy="48113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PROGRESJA POZIOMÓW – </a:t>
            </a:r>
            <a:r>
              <a:rPr lang="en-US" dirty="0">
                <a:solidFill>
                  <a:schemeClr val="accent1"/>
                </a:solidFill>
              </a:rPr>
              <a:t>SRK-BUD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5955924"/>
              </p:ext>
            </p:extLst>
          </p:nvPr>
        </p:nvGraphicFramePr>
        <p:xfrm>
          <a:off x="955114" y="1720850"/>
          <a:ext cx="8770472" cy="479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687513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ZGODNOŚĆ</a:t>
            </a:r>
            <a:r>
              <a:rPr lang="en-US" dirty="0">
                <a:solidFill>
                  <a:schemeClr val="accent1"/>
                </a:solidFill>
              </a:rPr>
              <a:t> Z PRK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285750" lvl="1" indent="-285750">
              <a:spcBef>
                <a:spcPts val="1000"/>
              </a:spcBef>
            </a:pPr>
            <a:r>
              <a:rPr lang="pl-PL" sz="24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SRK nie jest "słowo w słowo" przełożeniem ramy zawodowej. Obydwie ramy powinny być zbieżne, jednakże, nie powinno to być przeszkodą </a:t>
            </a:r>
            <a:br>
              <a:rPr lang="pl-PL" sz="1998" dirty="0"/>
            </a:br>
            <a:r>
              <a:rPr lang="pl-PL" sz="24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dirty="0" err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ubranżowieniu</a:t>
            </a:r>
            <a:r>
              <a:rPr lang="pl-PL" sz="24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ramy</a:t>
            </a:r>
          </a:p>
          <a:p>
            <a:pPr marL="285750" lvl="1" indent="-285750">
              <a:spcBef>
                <a:spcPts val="1000"/>
              </a:spcBef>
            </a:pPr>
            <a:r>
              <a:rPr lang="pl-PL" sz="24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Jednym z produktów projektu – analiza zgodności SRK z PRK – wskazanie zapisów PRK odnoszących się do zapisów SRK</a:t>
            </a:r>
          </a:p>
        </p:txBody>
      </p:sp>
    </p:spTree>
    <p:extLst>
      <p:ext uri="{BB962C8B-B14F-4D97-AF65-F5344CB8AC3E}">
        <p14:creationId xmlns:p14="http://schemas.microsoft.com/office/powerpoint/2010/main" val="1662506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4"/>
          <p:cNvSpPr txBox="1"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</a:pPr>
            <a:r>
              <a:rPr lang="pl-PL" dirty="0">
                <a:solidFill>
                  <a:srgbClr val="5B9BD5"/>
                </a:solidFill>
              </a:rPr>
              <a:t>Publikacje</a:t>
            </a:r>
            <a:r>
              <a:rPr lang="pl-PL" dirty="0"/>
              <a:t> </a:t>
            </a:r>
            <a:r>
              <a:rPr lang="pl-PL" dirty="0">
                <a:solidFill>
                  <a:srgbClr val="4E5D72"/>
                </a:solidFill>
              </a:rPr>
              <a:t>dotyczące SRK</a:t>
            </a:r>
            <a:endParaRPr dirty="0">
              <a:solidFill>
                <a:srgbClr val="4E5D72"/>
              </a:solidFill>
            </a:endParaRPr>
          </a:p>
        </p:txBody>
      </p:sp>
      <p:sp>
        <p:nvSpPr>
          <p:cNvPr id="806" name="Google Shape;806;p104"/>
          <p:cNvSpPr txBox="1"/>
          <p:nvPr/>
        </p:nvSpPr>
        <p:spPr>
          <a:xfrm>
            <a:off x="763925" y="1645749"/>
            <a:ext cx="678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Publikacje dostępne na stronie </a:t>
            </a:r>
            <a:r>
              <a:rPr lang="pl-PL" sz="2000" b="0" i="0" u="none" strike="noStrike" cap="none" dirty="0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www.kwalifikacje.edu.pl</a:t>
            </a:r>
            <a:endParaRPr sz="2000" b="0" i="0" u="none" strike="noStrike" cap="none" dirty="0">
              <a:solidFill>
                <a:srgbClr val="0094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7" name="Google Shape;807;p104" descr="Zrzut ekranu 2018-09-18 o 23.09.3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280" y="2120808"/>
            <a:ext cx="8712200" cy="488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/>
          <a:srcRect l="39684" t="29161" r="49290" b="42569"/>
          <a:stretch/>
        </p:blipFill>
        <p:spPr>
          <a:xfrm>
            <a:off x="8209292" y="4630643"/>
            <a:ext cx="1662322" cy="23975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4052520-F2B7-428C-9B84-4ADDAB788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76200" indent="0">
              <a:buNone/>
            </a:pPr>
            <a:r>
              <a:rPr lang="pl-PL" sz="2800" dirty="0">
                <a:solidFill>
                  <a:srgbClr val="4E5D72"/>
                </a:solidFill>
              </a:rPr>
              <a:t>Efekty pilotażowych wdrożeń SRK:</a:t>
            </a:r>
          </a:p>
          <a:p>
            <a:pPr marL="7620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wykorzystanie SRK w modyfikacji lub tworzeniu procedur HR w podmiotach realizujących wdrożenie</a:t>
            </a:r>
          </a:p>
          <a:p>
            <a:r>
              <a:rPr lang="pl-PL" dirty="0">
                <a:solidFill>
                  <a:schemeClr val="tx1"/>
                </a:solidFill>
              </a:rPr>
              <a:t>upowszechnienie SRK w sektorze</a:t>
            </a:r>
          </a:p>
          <a:p>
            <a:r>
              <a:rPr lang="pl-PL" dirty="0">
                <a:solidFill>
                  <a:schemeClr val="tx1"/>
                </a:solidFill>
              </a:rPr>
              <a:t>upowszechnienie wiedzy o SRK wśród pracowników objętych pilotażem</a:t>
            </a:r>
          </a:p>
          <a:p>
            <a:r>
              <a:rPr lang="pl-PL" dirty="0">
                <a:solidFill>
                  <a:schemeClr val="tx1"/>
                </a:solidFill>
              </a:rPr>
              <a:t>zbadanie przydatności SRK w praktyce gospodarczej</a:t>
            </a:r>
          </a:p>
          <a:p>
            <a:r>
              <a:rPr lang="pl-PL" dirty="0">
                <a:solidFill>
                  <a:schemeClr val="tx1"/>
                </a:solidFill>
              </a:rPr>
              <a:t>możliwość weryfikacja i uzupełnienie SRK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95A0307-D916-4385-9CC6-20F7E24C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B9BD5"/>
                </a:solidFill>
              </a:rPr>
              <a:t>Pilotażowe</a:t>
            </a:r>
            <a:r>
              <a:rPr lang="pl-PL" dirty="0"/>
              <a:t>  wdrożenia SRK</a:t>
            </a:r>
          </a:p>
        </p:txBody>
      </p:sp>
    </p:spTree>
    <p:extLst>
      <p:ext uri="{BB962C8B-B14F-4D97-AF65-F5344CB8AC3E}">
        <p14:creationId xmlns:p14="http://schemas.microsoft.com/office/powerpoint/2010/main" val="388076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2662" y="1299991"/>
            <a:ext cx="9210675" cy="5315497"/>
          </a:xfrm>
        </p:spPr>
        <p:txBody>
          <a:bodyPr anchor="ctr"/>
          <a:lstStyle/>
          <a:p>
            <a:pPr marL="0" indent="0" algn="just">
              <a:lnSpc>
                <a:spcPct val="150000"/>
              </a:lnSpc>
              <a:buClr>
                <a:schemeClr val="accent1"/>
              </a:buClr>
              <a:buNone/>
            </a:pP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 właściwy, z własnej inicjatywy lub na wniosek sektorowej rady do spraw kompetencji lub zainteresowanego podmiotu, podejmuje działania w celu włączenia Sektorowych Ram Kwalifikacji do Zintegrowanego Systemu Kwalifikacji, jeżeli wstępna ocena celowości włączenia Sektorowych Ram Kwalifikacji do Zintegrowanego Systemu Kwalifikacji jest pozytywna.</a:t>
            </a:r>
          </a:p>
          <a:p>
            <a:pPr marL="456834" indent="-456834">
              <a:buClr>
                <a:schemeClr val="accent1"/>
              </a:buClr>
            </a:pPr>
            <a:endParaRPr lang="pl-PL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pl-PL" altLang="pl-PL" sz="18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11, pkt 2 ustawy o ZSK)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rgbClr val="5B9B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WŁĄCZANIE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SRK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ZSK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kern="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2606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2090" y="1311007"/>
            <a:ext cx="9210675" cy="5315497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pl-PL" sz="48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SRK włączone do ZSK: </a:t>
            </a:r>
          </a:p>
          <a:p>
            <a:pPr marL="456834" indent="-456834">
              <a:lnSpc>
                <a:spcPct val="150000"/>
              </a:lnSpc>
              <a:buClr>
                <a:schemeClr val="accent1"/>
              </a:buClr>
            </a:pPr>
            <a:r>
              <a:rPr lang="pl-PL" sz="3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turystyka, </a:t>
            </a:r>
          </a:p>
          <a:p>
            <a:pPr marL="456834" indent="-456834">
              <a:lnSpc>
                <a:spcPct val="150000"/>
              </a:lnSpc>
              <a:buClr>
                <a:schemeClr val="accent1"/>
              </a:buClr>
            </a:pPr>
            <a:r>
              <a:rPr lang="pl-PL" sz="3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sport, </a:t>
            </a:r>
          </a:p>
          <a:p>
            <a:pPr marL="456834" indent="-456834">
              <a:lnSpc>
                <a:spcPct val="150000"/>
              </a:lnSpc>
              <a:buClr>
                <a:schemeClr val="accent1"/>
              </a:buClr>
            </a:pPr>
            <a:r>
              <a:rPr lang="pl-PL" sz="3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usługi rozwojowe, </a:t>
            </a:r>
          </a:p>
          <a:p>
            <a:pPr marL="456834" indent="-456834">
              <a:lnSpc>
                <a:spcPct val="150000"/>
              </a:lnSpc>
              <a:buClr>
                <a:schemeClr val="accent1"/>
              </a:buClr>
            </a:pPr>
            <a:r>
              <a:rPr lang="pl-PL" sz="3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budownictwo.</a:t>
            </a:r>
            <a:endParaRPr lang="pl-PL" sz="3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834" indent="-456834">
              <a:buClr>
                <a:schemeClr val="accent1"/>
              </a:buClr>
            </a:pPr>
            <a:endParaRPr lang="pl-PL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rgbClr val="5B9B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WŁĄCZANIE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SRK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ZSK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kern="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3048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7282" y="1381124"/>
            <a:ext cx="9476056" cy="5295097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pl-PL" sz="44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Implikacje włączenia SRK do ZSK</a:t>
            </a:r>
            <a:endParaRPr lang="pl-PL" sz="4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134" indent="-5715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włączone SRK funkcjonują „</a:t>
            </a:r>
            <a:r>
              <a:rPr lang="pl-PL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oficjalnie</a:t>
            </a:r>
            <a:r>
              <a:rPr lang="pl-PL" sz="3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571134" indent="-5715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opisy</a:t>
            </a:r>
            <a:r>
              <a:rPr lang="pl-PL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kwalifikacji – odwołują się do poziomu SRK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rgbClr val="5B9B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WŁĄCZANIE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SRK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ZSK</a:t>
            </a:r>
            <a:r>
              <a:rPr lang="pl-P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kern="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2644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B9BD5"/>
                </a:solidFill>
              </a:rPr>
              <a:t>1999 - 2008</a:t>
            </a:r>
            <a:endParaRPr lang="en-US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8B75C04-2539-4222-A35B-2F581326AE60}"/>
              </a:ext>
            </a:extLst>
          </p:cNvPr>
          <p:cNvSpPr txBox="1"/>
          <p:nvPr/>
        </p:nvSpPr>
        <p:spPr>
          <a:xfrm>
            <a:off x="1332689" y="2237362"/>
            <a:ext cx="7928043" cy="445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B7D4EA-71C2-4E21-86EF-A9AB2B418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366533"/>
              </p:ext>
            </p:extLst>
          </p:nvPr>
        </p:nvGraphicFramePr>
        <p:xfrm>
          <a:off x="573932" y="1157590"/>
          <a:ext cx="9280187" cy="542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25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B9BD5"/>
                </a:solidFill>
              </a:rPr>
              <a:t>2008</a:t>
            </a:r>
            <a:endParaRPr lang="en-US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8B75C04-2539-4222-A35B-2F581326AE60}"/>
              </a:ext>
            </a:extLst>
          </p:cNvPr>
          <p:cNvSpPr txBox="1"/>
          <p:nvPr/>
        </p:nvSpPr>
        <p:spPr>
          <a:xfrm>
            <a:off x="1332689" y="2237362"/>
            <a:ext cx="7928043" cy="445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B7D4EA-71C2-4E21-86EF-A9AB2B418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622985"/>
              </p:ext>
            </p:extLst>
          </p:nvPr>
        </p:nvGraphicFramePr>
        <p:xfrm>
          <a:off x="573932" y="1157590"/>
          <a:ext cx="9280187" cy="542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038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B9BD5"/>
                </a:solidFill>
              </a:rPr>
              <a:t>IDEA ERK</a:t>
            </a:r>
            <a:endParaRPr lang="en-US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D3D880A0-F367-49F1-830F-1ECAC1171F9F}"/>
              </a:ext>
            </a:extLst>
          </p:cNvPr>
          <p:cNvSpPr/>
          <p:nvPr/>
        </p:nvSpPr>
        <p:spPr>
          <a:xfrm>
            <a:off x="3943580" y="1947051"/>
            <a:ext cx="1931106" cy="419806"/>
          </a:xfrm>
          <a:prstGeom prst="roundRect">
            <a:avLst/>
          </a:prstGeom>
          <a:solidFill>
            <a:srgbClr val="F0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8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149943A2-9C64-46E5-B62F-FF41794E56B3}"/>
              </a:ext>
            </a:extLst>
          </p:cNvPr>
          <p:cNvSpPr/>
          <p:nvPr/>
        </p:nvSpPr>
        <p:spPr>
          <a:xfrm>
            <a:off x="3959883" y="2516591"/>
            <a:ext cx="1931106" cy="419806"/>
          </a:xfrm>
          <a:prstGeom prst="roundRect">
            <a:avLst/>
          </a:prstGeom>
          <a:solidFill>
            <a:srgbClr val="F0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7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714BC30C-5929-4251-B86E-2D605CC5A1CE}"/>
              </a:ext>
            </a:extLst>
          </p:cNvPr>
          <p:cNvSpPr/>
          <p:nvPr/>
        </p:nvSpPr>
        <p:spPr>
          <a:xfrm>
            <a:off x="3959883" y="3066542"/>
            <a:ext cx="1931106" cy="419806"/>
          </a:xfrm>
          <a:prstGeom prst="roundRect">
            <a:avLst/>
          </a:prstGeom>
          <a:solidFill>
            <a:srgbClr val="F0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6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8BE0606C-A971-4037-BA12-7319057437C1}"/>
              </a:ext>
            </a:extLst>
          </p:cNvPr>
          <p:cNvSpPr/>
          <p:nvPr/>
        </p:nvSpPr>
        <p:spPr>
          <a:xfrm>
            <a:off x="3959883" y="3616492"/>
            <a:ext cx="1931106" cy="419806"/>
          </a:xfrm>
          <a:prstGeom prst="roundRect">
            <a:avLst/>
          </a:prstGeom>
          <a:solidFill>
            <a:srgbClr val="F0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5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90ADAAA-9A35-42CF-A856-8F9450E70278}"/>
              </a:ext>
            </a:extLst>
          </p:cNvPr>
          <p:cNvSpPr/>
          <p:nvPr/>
        </p:nvSpPr>
        <p:spPr>
          <a:xfrm>
            <a:off x="3959883" y="4175383"/>
            <a:ext cx="1931106" cy="419806"/>
          </a:xfrm>
          <a:prstGeom prst="roundRect">
            <a:avLst/>
          </a:prstGeom>
          <a:solidFill>
            <a:srgbClr val="F0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4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69727B02-E454-4E3D-A88F-055A6860F330}"/>
              </a:ext>
            </a:extLst>
          </p:cNvPr>
          <p:cNvSpPr/>
          <p:nvPr/>
        </p:nvSpPr>
        <p:spPr>
          <a:xfrm>
            <a:off x="3959883" y="4733253"/>
            <a:ext cx="1931106" cy="419806"/>
          </a:xfrm>
          <a:prstGeom prst="roundRect">
            <a:avLst/>
          </a:prstGeom>
          <a:solidFill>
            <a:srgbClr val="F0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3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89C20C86-5C06-4C4A-803A-0BB1C919432E}"/>
              </a:ext>
            </a:extLst>
          </p:cNvPr>
          <p:cNvSpPr/>
          <p:nvPr/>
        </p:nvSpPr>
        <p:spPr>
          <a:xfrm>
            <a:off x="3943580" y="5314463"/>
            <a:ext cx="1931106" cy="419806"/>
          </a:xfrm>
          <a:prstGeom prst="roundRect">
            <a:avLst/>
          </a:prstGeom>
          <a:solidFill>
            <a:srgbClr val="F0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2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578F4AB6-4ADE-4FCF-816F-1DB42F670E20}"/>
              </a:ext>
            </a:extLst>
          </p:cNvPr>
          <p:cNvSpPr/>
          <p:nvPr/>
        </p:nvSpPr>
        <p:spPr>
          <a:xfrm>
            <a:off x="3943580" y="5872334"/>
            <a:ext cx="1931106" cy="419806"/>
          </a:xfrm>
          <a:prstGeom prst="roundRect">
            <a:avLst/>
          </a:prstGeom>
          <a:solidFill>
            <a:srgbClr val="F0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1</a:t>
            </a:r>
          </a:p>
        </p:txBody>
      </p:sp>
      <p:sp>
        <p:nvSpPr>
          <p:cNvPr id="13" name="Zwój: poziomy 12">
            <a:extLst>
              <a:ext uri="{FF2B5EF4-FFF2-40B4-BE49-F238E27FC236}">
                <a16:creationId xmlns:a16="http://schemas.microsoft.com/office/drawing/2014/main" id="{18B90D1C-4BCD-46DF-ABCA-850ED4E2D0B1}"/>
              </a:ext>
            </a:extLst>
          </p:cNvPr>
          <p:cNvSpPr/>
          <p:nvPr/>
        </p:nvSpPr>
        <p:spPr>
          <a:xfrm>
            <a:off x="7396378" y="2171403"/>
            <a:ext cx="1679222" cy="73970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kwalifikacja</a:t>
            </a:r>
          </a:p>
        </p:txBody>
      </p:sp>
      <p:sp>
        <p:nvSpPr>
          <p:cNvPr id="14" name="Zwój: poziomy 13">
            <a:extLst>
              <a:ext uri="{FF2B5EF4-FFF2-40B4-BE49-F238E27FC236}">
                <a16:creationId xmlns:a16="http://schemas.microsoft.com/office/drawing/2014/main" id="{E71B5139-8C1D-41A7-9872-F9B093F0A109}"/>
              </a:ext>
            </a:extLst>
          </p:cNvPr>
          <p:cNvSpPr/>
          <p:nvPr/>
        </p:nvSpPr>
        <p:spPr>
          <a:xfrm>
            <a:off x="8052886" y="3489786"/>
            <a:ext cx="1679222" cy="739704"/>
          </a:xfrm>
          <a:prstGeom prst="horizontalScroll">
            <a:avLst/>
          </a:prstGeom>
          <a:solidFill>
            <a:srgbClr val="0C7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kwalifikacja</a:t>
            </a:r>
          </a:p>
        </p:txBody>
      </p:sp>
      <p:sp>
        <p:nvSpPr>
          <p:cNvPr id="15" name="Zwój: poziomy 14">
            <a:extLst>
              <a:ext uri="{FF2B5EF4-FFF2-40B4-BE49-F238E27FC236}">
                <a16:creationId xmlns:a16="http://schemas.microsoft.com/office/drawing/2014/main" id="{2C66D7A2-0A1E-471D-947B-A828068723EE}"/>
              </a:ext>
            </a:extLst>
          </p:cNvPr>
          <p:cNvSpPr/>
          <p:nvPr/>
        </p:nvSpPr>
        <p:spPr>
          <a:xfrm>
            <a:off x="7843644" y="4626058"/>
            <a:ext cx="1679222" cy="739704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kwalifikacja</a:t>
            </a:r>
          </a:p>
        </p:txBody>
      </p:sp>
      <p:sp>
        <p:nvSpPr>
          <p:cNvPr id="16" name="Zwój: poziomy 15">
            <a:extLst>
              <a:ext uri="{FF2B5EF4-FFF2-40B4-BE49-F238E27FC236}">
                <a16:creationId xmlns:a16="http://schemas.microsoft.com/office/drawing/2014/main" id="{DB7AA470-2540-47BD-8470-2691743EA01F}"/>
              </a:ext>
            </a:extLst>
          </p:cNvPr>
          <p:cNvSpPr/>
          <p:nvPr/>
        </p:nvSpPr>
        <p:spPr>
          <a:xfrm>
            <a:off x="742665" y="2367672"/>
            <a:ext cx="1679222" cy="739704"/>
          </a:xfrm>
          <a:prstGeom prst="horizontalScroll">
            <a:avLst/>
          </a:prstGeom>
          <a:solidFill>
            <a:srgbClr val="F03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kwalifikacja</a:t>
            </a:r>
          </a:p>
        </p:txBody>
      </p:sp>
      <p:sp>
        <p:nvSpPr>
          <p:cNvPr id="17" name="Zwój: poziomy 16">
            <a:extLst>
              <a:ext uri="{FF2B5EF4-FFF2-40B4-BE49-F238E27FC236}">
                <a16:creationId xmlns:a16="http://schemas.microsoft.com/office/drawing/2014/main" id="{A3F9ECEE-4F15-4A5D-873E-997F2B909DAD}"/>
              </a:ext>
            </a:extLst>
          </p:cNvPr>
          <p:cNvSpPr/>
          <p:nvPr/>
        </p:nvSpPr>
        <p:spPr>
          <a:xfrm>
            <a:off x="1199712" y="3543149"/>
            <a:ext cx="1679222" cy="73970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kwalifikacja</a:t>
            </a:r>
          </a:p>
        </p:txBody>
      </p:sp>
      <p:sp>
        <p:nvSpPr>
          <p:cNvPr id="18" name="Zwój: poziomy 17">
            <a:extLst>
              <a:ext uri="{FF2B5EF4-FFF2-40B4-BE49-F238E27FC236}">
                <a16:creationId xmlns:a16="http://schemas.microsoft.com/office/drawing/2014/main" id="{0F45B12E-DC65-4FB0-8DB0-85E80C347F64}"/>
              </a:ext>
            </a:extLst>
          </p:cNvPr>
          <p:cNvSpPr/>
          <p:nvPr/>
        </p:nvSpPr>
        <p:spPr>
          <a:xfrm>
            <a:off x="1142295" y="4733254"/>
            <a:ext cx="1679222" cy="7397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>
                <a:solidFill>
                  <a:schemeClr val="tx1"/>
                </a:solidFill>
              </a:rPr>
              <a:t>kwalifikacja</a:t>
            </a:r>
          </a:p>
        </p:txBody>
      </p:sp>
      <p:sp>
        <p:nvSpPr>
          <p:cNvPr id="19" name="Zwój: poziomy 18">
            <a:extLst>
              <a:ext uri="{FF2B5EF4-FFF2-40B4-BE49-F238E27FC236}">
                <a16:creationId xmlns:a16="http://schemas.microsoft.com/office/drawing/2014/main" id="{A0A478DD-96FB-4CB4-B88F-BEF27BEA3B72}"/>
              </a:ext>
            </a:extLst>
          </p:cNvPr>
          <p:cNvSpPr/>
          <p:nvPr/>
        </p:nvSpPr>
        <p:spPr>
          <a:xfrm>
            <a:off x="1347555" y="5790281"/>
            <a:ext cx="1679222" cy="739704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kwalifikacja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EC7DF03-347E-43D2-9607-A2AF2F3077C6}"/>
              </a:ext>
            </a:extLst>
          </p:cNvPr>
          <p:cNvSpPr txBox="1"/>
          <p:nvPr/>
        </p:nvSpPr>
        <p:spPr>
          <a:xfrm>
            <a:off x="629995" y="1473124"/>
            <a:ext cx="1904562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43" dirty="0"/>
              <a:t>Kraj 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A995FCE-C7D4-48BF-BD42-60A544BE65CC}"/>
              </a:ext>
            </a:extLst>
          </p:cNvPr>
          <p:cNvSpPr txBox="1"/>
          <p:nvPr/>
        </p:nvSpPr>
        <p:spPr>
          <a:xfrm>
            <a:off x="7607300" y="1473124"/>
            <a:ext cx="1679222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43" dirty="0"/>
              <a:t>Kraj B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E95D007-A926-4602-91E4-2BAA4BDBD862}"/>
              </a:ext>
            </a:extLst>
          </p:cNvPr>
          <p:cNvSpPr txBox="1"/>
          <p:nvPr/>
        </p:nvSpPr>
        <p:spPr>
          <a:xfrm>
            <a:off x="3493205" y="1129918"/>
            <a:ext cx="3526367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43" dirty="0"/>
              <a:t>Europejska Rama Kwalifikacji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879A5AB-F685-4A1B-A201-EF92CB6FFAC4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534557" y="2156954"/>
            <a:ext cx="1409023" cy="5695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DC4566FF-8E85-4E6E-B2BD-D5C5A77F0B50}"/>
              </a:ext>
            </a:extLst>
          </p:cNvPr>
          <p:cNvCxnSpPr>
            <a:cxnSpLocks/>
          </p:cNvCxnSpPr>
          <p:nvPr/>
        </p:nvCxnSpPr>
        <p:spPr>
          <a:xfrm flipH="1" flipV="1">
            <a:off x="6050416" y="2156954"/>
            <a:ext cx="1221040" cy="4458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4853C3DA-1CF3-4A48-8952-D009038431D2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007907" y="3826395"/>
            <a:ext cx="951976" cy="17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F874725B-052F-4FAF-A27A-E7FE5E9BE552}"/>
              </a:ext>
            </a:extLst>
          </p:cNvPr>
          <p:cNvCxnSpPr>
            <a:cxnSpLocks/>
          </p:cNvCxnSpPr>
          <p:nvPr/>
        </p:nvCxnSpPr>
        <p:spPr>
          <a:xfrm flipH="1" flipV="1">
            <a:off x="6050415" y="3826396"/>
            <a:ext cx="1859906" cy="748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AB54956E-93AF-432A-AB7F-7A49395843DA}"/>
              </a:ext>
            </a:extLst>
          </p:cNvPr>
          <p:cNvCxnSpPr>
            <a:cxnSpLocks/>
          </p:cNvCxnSpPr>
          <p:nvPr/>
        </p:nvCxnSpPr>
        <p:spPr>
          <a:xfrm flipV="1">
            <a:off x="2891977" y="4943157"/>
            <a:ext cx="941314" cy="1820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F5674553-4E83-44B3-A055-F7F89A0B6355}"/>
              </a:ext>
            </a:extLst>
          </p:cNvPr>
          <p:cNvCxnSpPr>
            <a:cxnSpLocks/>
          </p:cNvCxnSpPr>
          <p:nvPr/>
        </p:nvCxnSpPr>
        <p:spPr>
          <a:xfrm flipH="1" flipV="1">
            <a:off x="5984977" y="4943158"/>
            <a:ext cx="1729057" cy="91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12AB1F6F-841A-46E9-9FB9-0B63CB58B0A1}"/>
              </a:ext>
            </a:extLst>
          </p:cNvPr>
          <p:cNvCxnSpPr>
            <a:cxnSpLocks/>
          </p:cNvCxnSpPr>
          <p:nvPr/>
        </p:nvCxnSpPr>
        <p:spPr>
          <a:xfrm flipV="1">
            <a:off x="3118319" y="5037667"/>
            <a:ext cx="714973" cy="1060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wój: poziomy 29">
            <a:extLst>
              <a:ext uri="{FF2B5EF4-FFF2-40B4-BE49-F238E27FC236}">
                <a16:creationId xmlns:a16="http://schemas.microsoft.com/office/drawing/2014/main" id="{CC034FDE-1B81-4429-8DD4-0CE0773B7A9D}"/>
              </a:ext>
            </a:extLst>
          </p:cNvPr>
          <p:cNvSpPr/>
          <p:nvPr/>
        </p:nvSpPr>
        <p:spPr>
          <a:xfrm>
            <a:off x="7653925" y="5667952"/>
            <a:ext cx="1679222" cy="739704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43" dirty="0"/>
              <a:t>kwalifikacja</a:t>
            </a:r>
          </a:p>
        </p:txBody>
      </p: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3D33BD70-8B97-4942-A6CD-10068C697CAE}"/>
              </a:ext>
            </a:extLst>
          </p:cNvPr>
          <p:cNvCxnSpPr>
            <a:cxnSpLocks/>
          </p:cNvCxnSpPr>
          <p:nvPr/>
        </p:nvCxnSpPr>
        <p:spPr>
          <a:xfrm flipH="1" flipV="1">
            <a:off x="5984977" y="5654873"/>
            <a:ext cx="1622323" cy="3829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B9BD5"/>
                </a:solidFill>
              </a:rPr>
              <a:t>Wolności obywateli UE 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0854FFB-5B9E-4847-9AAA-9C13EEF5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31" y="1207934"/>
            <a:ext cx="8396306" cy="55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B9BD5"/>
                </a:solidFill>
              </a:rPr>
              <a:t>2009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DCC868-19B8-4D7D-B50E-AEEBD35B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2" y="1947815"/>
            <a:ext cx="10225796" cy="36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7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B9BD5"/>
                </a:solidFill>
              </a:rPr>
              <a:t>Powstanie polskiego systemu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323210-996F-4101-AAD7-7F8C826B0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13" y="1679222"/>
            <a:ext cx="9362475" cy="46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92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1887</Words>
  <Application>Microsoft Office PowerPoint</Application>
  <PresentationFormat>Niestandardowy</PresentationFormat>
  <Paragraphs>304</Paragraphs>
  <Slides>38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38</vt:i4>
      </vt:variant>
    </vt:vector>
  </HeadingPairs>
  <TitlesOfParts>
    <vt:vector size="46" baseType="lpstr">
      <vt:lpstr>Arial</vt:lpstr>
      <vt:lpstr>Avenir</vt:lpstr>
      <vt:lpstr>Calibri</vt:lpstr>
      <vt:lpstr>Noto Sans Symbols</vt:lpstr>
      <vt:lpstr>Motyw pakietu Office</vt:lpstr>
      <vt:lpstr>1_Projekt niestandardowy</vt:lpstr>
      <vt:lpstr>Projekt niestandardowy</vt:lpstr>
      <vt:lpstr>2_Projekt niestandardowy</vt:lpstr>
      <vt:lpstr>Prezentacja programu PowerPoint</vt:lpstr>
      <vt:lpstr>Prezentacja programu PowerPoint</vt:lpstr>
      <vt:lpstr>Czym Jest  Zintegrowany System Kwalifikacji? </vt:lpstr>
      <vt:lpstr>1999 - 2008</vt:lpstr>
      <vt:lpstr>2008</vt:lpstr>
      <vt:lpstr>IDEA ERK</vt:lpstr>
      <vt:lpstr>Wolności obywateli UE </vt:lpstr>
      <vt:lpstr>2009</vt:lpstr>
      <vt:lpstr>Powstanie polskiego systemu</vt:lpstr>
      <vt:lpstr>Zintegrowany System Kwalifikacji</vt:lpstr>
      <vt:lpstr>Elementy  Zintegrowanego Systemu Kwalifikacji</vt:lpstr>
      <vt:lpstr>ZINTEGROWANY SYSTEM KWALIFIKACJI</vt:lpstr>
      <vt:lpstr>Prezentacja programu PowerPoint</vt:lpstr>
      <vt:lpstr>Polska Rama Kwalifikacji</vt:lpstr>
      <vt:lpstr>ELEMENTY ZINTEGROWANEGO REJESTRU KWALIFIKACJI</vt:lpstr>
      <vt:lpstr>W systemie oświaty</vt:lpstr>
      <vt:lpstr>Kwalifikacje rynkowe</vt:lpstr>
      <vt:lpstr>Opis  kwalifikacji rynkowych </vt:lpstr>
      <vt:lpstr>Przykładowa kwalifikacja, która mogłaby zostać opisana</vt:lpstr>
      <vt:lpstr>SEKTOROWA RAMA KWALIFIKACJI</vt:lpstr>
      <vt:lpstr>SEKTOROWA RAMA KWALIFIKACJI</vt:lpstr>
      <vt:lpstr>Sektorowe Ramy Kwalifikacji</vt:lpstr>
      <vt:lpstr>Cele tworzenia SRK</vt:lpstr>
      <vt:lpstr>Cele tworzenia SRK</vt:lpstr>
      <vt:lpstr>Miejsce i znaczenie Sektorowych Ram Kwalifikacji w Zintegrowanym Systemie Kwalifikacji</vt:lpstr>
      <vt:lpstr>Prezentacja programu PowerPoint</vt:lpstr>
      <vt:lpstr>ĆWICZENIE: KTÓRA TO SRK?</vt:lpstr>
      <vt:lpstr>ĆWICZENIE: KTÓRA TO SRK?</vt:lpstr>
      <vt:lpstr>SEKTOROWA RAMA KWALIFIKACJI – BRANŻOWA INTERPRETACJA POLSKIEJ RAMY KWALIFIKACJI</vt:lpstr>
      <vt:lpstr>SRK – różne skale, jedna baza (PRK) –SRK powstałe do 2020  </vt:lpstr>
      <vt:lpstr>PROGRESJA POZIOMÓW – SRK-BUD</vt:lpstr>
      <vt:lpstr>ZGODNOŚĆ Z PRK</vt:lpstr>
      <vt:lpstr>Publikacje dotyczące SRK</vt:lpstr>
      <vt:lpstr>Pilotażowe  wdrożenia SRK</vt:lpstr>
      <vt:lpstr>WŁĄCZANIE SRK DO ZSK   </vt:lpstr>
      <vt:lpstr>WŁĄCZANIE SRK DO ZSK   </vt:lpstr>
      <vt:lpstr>WŁĄCZANIE SRK DO ZSK 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IBEuserA01</dc:creator>
  <cp:lastModifiedBy>ZSK3_PK</cp:lastModifiedBy>
  <cp:revision>125</cp:revision>
  <dcterms:modified xsi:type="dcterms:W3CDTF">2020-07-07T09:13:39Z</dcterms:modified>
</cp:coreProperties>
</file>